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E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1188" y="-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B5EB-4899-41CA-A09A-FFE431A24BD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61B5-1622-4374-834B-DF134A8A21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B4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1670"/>
            <a:ext cx="7772400" cy="110251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oosterNextFY-Thin" pitchFamily="50" charset="0"/>
              </a:rPr>
              <a:t>Title here</a:t>
            </a:r>
            <a:endParaRPr lang="en-US" sz="2400" dirty="0">
              <a:solidFill>
                <a:schemeClr val="bg1"/>
              </a:solidFill>
              <a:latin typeface="BoosterNextFY-Thin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380" y="4371950"/>
            <a:ext cx="3063240" cy="433214"/>
          </a:xfrm>
        </p:spPr>
        <p:txBody>
          <a:bodyPr>
            <a:norm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BoosterNextFY-Regular" pitchFamily="50" charset="0"/>
              </a:rPr>
              <a:t>EUROPLANET 2015</a:t>
            </a:r>
            <a:endParaRPr lang="en-US" sz="900" dirty="0">
              <a:solidFill>
                <a:schemeClr val="bg1"/>
              </a:solidFill>
              <a:latin typeface="BoosterNextFY-Regular" pitchFamily="50" charset="0"/>
            </a:endParaRPr>
          </a:p>
        </p:txBody>
      </p:sp>
      <p:pic>
        <p:nvPicPr>
          <p:cNvPr id="5" name="Picture 4" descr="logo_europlanet_branco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084960"/>
            <a:ext cx="3024336" cy="766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4515966"/>
          </a:xfrm>
          <a:prstGeom prst="rect">
            <a:avLst/>
          </a:prstGeom>
          <a:solidFill>
            <a:srgbClr val="4B4E55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27534"/>
            <a:ext cx="9144000" cy="4515966"/>
          </a:xfrm>
          <a:prstGeom prst="rect">
            <a:avLst/>
          </a:prstGeom>
          <a:solidFill>
            <a:srgbClr val="4B4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275606"/>
            <a:ext cx="6408712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err="1" smtClean="0">
                <a:solidFill>
                  <a:schemeClr val="bg1"/>
                </a:solidFill>
                <a:latin typeface="BoosterNextFY-Thin" pitchFamily="50" charset="0"/>
              </a:rPr>
              <a:t>Europlanet</a:t>
            </a:r>
            <a:r>
              <a:rPr lang="en-US" sz="2400" dirty="0" smtClean="0">
                <a:solidFill>
                  <a:schemeClr val="bg1"/>
                </a:solidFill>
                <a:latin typeface="BoosterNextFY-Thin" pitchFamily="50" charset="0"/>
              </a:rPr>
              <a:t> links laboratories</a:t>
            </a:r>
            <a:br>
              <a:rPr lang="en-US" sz="2400" dirty="0" smtClean="0">
                <a:solidFill>
                  <a:schemeClr val="bg1"/>
                </a:solidFill>
                <a:latin typeface="BoosterNextFY-Thin" pitchFamily="50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BoosterNextFY-Thin" pitchFamily="50" charset="0"/>
              </a:rPr>
              <a:t>active in planetary research</a:t>
            </a:r>
            <a:br>
              <a:rPr lang="en-US" sz="2400" dirty="0" smtClean="0">
                <a:solidFill>
                  <a:schemeClr val="bg1"/>
                </a:solidFill>
                <a:latin typeface="BoosterNextFY-Thin" pitchFamily="50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BoosterNextFY-Thin" pitchFamily="50" charset="0"/>
              </a:rPr>
              <a:t>in Europe and around the world.</a:t>
            </a:r>
            <a:endParaRPr lang="en-US" sz="2400" dirty="0">
              <a:solidFill>
                <a:schemeClr val="bg1"/>
              </a:solidFill>
              <a:latin typeface="BoosterNextFY-Thin" pitchFamily="50" charset="0"/>
            </a:endParaRPr>
          </a:p>
        </p:txBody>
      </p:sp>
      <p:pic>
        <p:nvPicPr>
          <p:cNvPr id="7" name="Picture 6" descr="logo_europlanet_dark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7980"/>
            <a:ext cx="1944216" cy="49288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03648" y="2621359"/>
            <a:ext cx="6408712" cy="1462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In recent years, Europe's planetary space science </a:t>
            </a:r>
            <a:r>
              <a:rPr lang="en-US" sz="1000" dirty="0" err="1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programme</a:t>
            </a:r>
            <a:r>
              <a:rPr lang="en-US" sz="1000" dirty="0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 has received wide-spread recognition </a:t>
            </a:r>
          </a:p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for a string of successful missions. Mars Express, the first purely European mission to another planet, </a:t>
            </a:r>
            <a:r>
              <a:rPr lang="en-US" sz="1000" dirty="0" smtClean="0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was </a:t>
            </a:r>
            <a:r>
              <a:rPr lang="en-US" sz="1000" dirty="0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an outstanding success.  The </a:t>
            </a:r>
            <a:r>
              <a:rPr lang="en-US" sz="1000" dirty="0" smtClean="0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dramatic landing of the European Huygens probe on Titan in January  2005 and the on-going success of the joint ESA/NASA Cassini-Huygens Mission to Saturn show Europe's  capability and innovation in planetary </a:t>
            </a:r>
            <a:r>
              <a:rPr lang="en-US" sz="1000" dirty="0">
                <a:solidFill>
                  <a:schemeClr val="bg1"/>
                </a:solidFill>
                <a:latin typeface="BoosterNextFY-Thin" pitchFamily="50" charset="0"/>
                <a:ea typeface="+mj-ea"/>
                <a:cs typeface="+mj-cs"/>
              </a:rPr>
              <a:t>science technology.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sterNextFY-Thin" pitchFamily="50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2280" y="123478"/>
            <a:ext cx="1656184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Medium" pitchFamily="50" charset="0"/>
                <a:ea typeface="+mj-ea"/>
                <a:cs typeface="+mj-cs"/>
              </a:rPr>
              <a:t>www.europlanet-eu.org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BoosterNextFY-Medium" pitchFamily="50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4B4E55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275606"/>
            <a:ext cx="6408712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</a:rPr>
              <a:t>Europlanet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</a:rPr>
              <a:t> links laboratories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</a:rPr>
              <a:t>active in planetary research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</a:rPr>
              <a:t>in Europe and around the world.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BoosterNextFY-Regular" pitchFamily="50" charset="0"/>
            </a:endParaRPr>
          </a:p>
        </p:txBody>
      </p:sp>
      <p:pic>
        <p:nvPicPr>
          <p:cNvPr id="7" name="Picture 6" descr="logo_europlanet_dark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7980"/>
            <a:ext cx="1944216" cy="49288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03648" y="2621359"/>
            <a:ext cx="6408712" cy="1462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In recent years, Europe's planetary space science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programme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 has received wide-spread recognition </a:t>
            </a:r>
          </a:p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for a string of successful missions. Mars Express, the first purely European mission to another planet,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was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an outstanding success.  The 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dramatic landing of the European Huygens probe on Titan in January  2005 and the on-going success of the joint ESA/NASA Cassini-Huygens Mission to Saturn show Europe's  capability and innovation in planetary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BoosterNextFY-Regular" pitchFamily="50" charset="0"/>
                <a:ea typeface="+mj-ea"/>
                <a:cs typeface="+mj-cs"/>
              </a:rPr>
              <a:t>science technology.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BoosterNextFY-Regular" pitchFamily="50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2280" y="123478"/>
            <a:ext cx="1656184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Medium" pitchFamily="50" charset="0"/>
                <a:ea typeface="+mj-ea"/>
                <a:cs typeface="+mj-cs"/>
              </a:rPr>
              <a:t>www.europlanet-eu.org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BoosterNextFY-Medium" pitchFamily="50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4B4E55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_europlanet_dark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7980"/>
            <a:ext cx="1944216" cy="49288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7092280" y="123478"/>
            <a:ext cx="1656184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Medium" pitchFamily="50" charset="0"/>
                <a:ea typeface="+mj-ea"/>
                <a:cs typeface="+mj-cs"/>
              </a:rPr>
              <a:t>www.europlanet-eu.org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BoosterNextFY-Medium" pitchFamily="50" charset="0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menu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7534"/>
            <a:ext cx="9144000" cy="4619625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67544" y="4587975"/>
            <a:ext cx="1656184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BoosterNextFY-Regular" pitchFamily="50" charset="0"/>
                <a:ea typeface="+mj-ea"/>
                <a:cs typeface="+mj-cs"/>
              </a:rPr>
              <a:t>Image from </a:t>
            </a:r>
            <a:r>
              <a:rPr lang="en-US" sz="1000" dirty="0" err="1" smtClean="0">
                <a:solidFill>
                  <a:schemeClr val="bg1"/>
                </a:solidFill>
                <a:latin typeface="BoosterNextFY-Regular" pitchFamily="50" charset="0"/>
                <a:ea typeface="+mj-ea"/>
                <a:cs typeface="+mj-cs"/>
              </a:rPr>
              <a:t>esa</a:t>
            </a:r>
            <a:r>
              <a:rPr lang="en-US" sz="1000" dirty="0" smtClean="0">
                <a:solidFill>
                  <a:schemeClr val="bg1"/>
                </a:solidFill>
                <a:latin typeface="BoosterNextFY-Regular" pitchFamily="50" charset="0"/>
                <a:ea typeface="+mj-ea"/>
                <a:cs typeface="+mj-cs"/>
              </a:rPr>
              <a:t> (www.esa.int)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sterNextFY-Regular" pitchFamily="50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164</Words>
  <Application>Microsoft Office PowerPoint</Application>
  <PresentationFormat>On-screen Show (16:9)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 here</vt:lpstr>
      <vt:lpstr>Europlanet links laboratories active in planetary research in Europe and around the world.</vt:lpstr>
      <vt:lpstr>Europlanet links laboratories active in planetary research in Europe and around the world.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Rui</dc:creator>
  <cp:lastModifiedBy>Rui</cp:lastModifiedBy>
  <cp:revision>6</cp:revision>
  <dcterms:created xsi:type="dcterms:W3CDTF">2015-10-29T11:33:59Z</dcterms:created>
  <dcterms:modified xsi:type="dcterms:W3CDTF">2015-10-29T12:15:32Z</dcterms:modified>
</cp:coreProperties>
</file>