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91425" lIns="91425" spcFirstLastPara="1" rIns="91425" wrap="square" tIns="91425"/>
          <a:lstStyle>
            <a:lvl1pPr indent="0" lvl="0" mar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91425" lIns="91425" spcFirstLastPara="1" rIns="91425" wrap="square" tIns="91425"/>
          <a:lstStyle>
            <a:lvl1pPr indent="0" lvl="0" mar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3:notes"/>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200" u="none" cap="none" strike="noStrike">
                <a:solidFill>
                  <a:schemeClr val="dk1"/>
                </a:solidFill>
                <a:latin typeface="Calibri"/>
                <a:ea typeface="Calibri"/>
                <a:cs typeface="Calibri"/>
                <a:sym typeface="Calibri"/>
              </a:rPr>
              <a:t>Replace the (session xx) text with the names of the different sessions within your programme, then print out in large format (e.g. A3 or A4 size) to distribute to participants.  You can also ask them to write specific comments in the white space around each session heading to explain their reasons behind their scores.  Of course, you can also adjust the dartboard segments to have more or less than 7 sections!</a:t>
            </a:r>
            <a:endParaRPr b="0" i="0" sz="1200" u="none" cap="none" strike="noStrike">
              <a:solidFill>
                <a:schemeClr val="dk1"/>
              </a:solidFill>
              <a:latin typeface="Calibri"/>
              <a:ea typeface="Calibri"/>
              <a:cs typeface="Calibri"/>
              <a:sym typeface="Calibri"/>
            </a:endParaRPr>
          </a:p>
        </p:txBody>
      </p:sp>
      <p:sp>
        <p:nvSpPr>
          <p:cNvPr id="87" name="Google Shape;87;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GB"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Google Shape;116;p4:notes"/>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200" u="none" cap="none" strike="noStrike">
                <a:solidFill>
                  <a:schemeClr val="dk1"/>
                </a:solidFill>
                <a:latin typeface="Calibri"/>
                <a:ea typeface="Calibri"/>
                <a:cs typeface="Calibri"/>
                <a:sym typeface="Calibri"/>
              </a:rPr>
              <a:t>Replace the numbered text with key aspects of the event that you are interested in investigating, then print out in large format (e.g. A3 or A4 size) to distribute to participants. You can also ask them to write specific comments in the white space around each session heading to explain their reasons behind their scores. Of course, you can also adjust the dartboard segments to have more or less than 7 sections!</a:t>
            </a:r>
            <a:endParaRPr b="0" i="0" sz="1200" u="none" cap="none" strike="noStrike">
              <a:solidFill>
                <a:schemeClr val="dk1"/>
              </a:solidFill>
              <a:latin typeface="Calibri"/>
              <a:ea typeface="Calibri"/>
              <a:cs typeface="Calibri"/>
              <a:sym typeface="Calibri"/>
            </a:endParaRPr>
          </a:p>
        </p:txBody>
      </p:sp>
      <p:sp>
        <p:nvSpPr>
          <p:cNvPr id="118" name="Google Shape;118;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GB" sz="1200">
                <a:solidFill>
                  <a:schemeClr val="dk1"/>
                </a:solidFill>
                <a:latin typeface="Calibri"/>
                <a:ea typeface="Calibri"/>
                <a:cs typeface="Calibri"/>
                <a:sym typeface="Calibri"/>
              </a:rPr>
              <a:t>‹#›</a:t>
            </a:fld>
            <a:endParaRPr sz="120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5" name="Shape 15"/>
        <p:cNvGrpSpPr/>
        <p:nvPr/>
      </p:nvGrpSpPr>
      <p:grpSpPr>
        <a:xfrm>
          <a:off x="0" y="0"/>
          <a:ext cx="0" cy="0"/>
          <a:chOff x="0" y="0"/>
          <a:chExt cx="0" cy="0"/>
        </a:xfrm>
      </p:grpSpPr>
      <p:sp>
        <p:nvSpPr>
          <p:cNvPr id="16" name="Google Shape;16;p2"/>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7" name="Google Shape;17;p2"/>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8" name="Google Shape;18;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74" name="Google Shape;74;p11"/>
          <p:cNvSpPr txBox="1"/>
          <p:nvPr>
            <p:ph idx="1" type="body"/>
          </p:nvPr>
        </p:nvSpPr>
        <p:spPr>
          <a:xfrm rot="5400000">
            <a:off x="2309018" y="-251619"/>
            <a:ext cx="4525963" cy="8229600"/>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5" name="Google Shape;75;p11"/>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6" name="Google Shape;76;p11"/>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7" name="Google Shape;77;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4732337" y="2171700"/>
            <a:ext cx="5851525" cy="20574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80" name="Google Shape;80;p12"/>
          <p:cNvSpPr txBox="1"/>
          <p:nvPr>
            <p:ph idx="1" type="body"/>
          </p:nvPr>
        </p:nvSpPr>
        <p:spPr>
          <a:xfrm rot="5400000">
            <a:off x="541338" y="190501"/>
            <a:ext cx="5851525" cy="6019800"/>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1" name="Google Shape;81;p12"/>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2" name="Google Shape;82;p12"/>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3" name="Google Shape;83;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9" name="Shape 19"/>
        <p:cNvGrpSpPr/>
        <p:nvPr/>
      </p:nvGrpSpPr>
      <p:grpSpPr>
        <a:xfrm>
          <a:off x="0" y="0"/>
          <a:ext cx="0" cy="0"/>
          <a:chOff x="0" y="0"/>
          <a:chExt cx="0" cy="0"/>
        </a:xfrm>
      </p:grpSpPr>
      <p:sp>
        <p:nvSpPr>
          <p:cNvPr id="20" name="Google Shape;20;p3"/>
          <p:cNvSpPr txBox="1"/>
          <p:nvPr>
            <p:ph type="ctrTitle"/>
          </p:nvPr>
        </p:nvSpPr>
        <p:spPr>
          <a:xfrm>
            <a:off x="685800" y="2130425"/>
            <a:ext cx="7772400" cy="14700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21" name="Google Shape;21;p3"/>
          <p:cNvSpPr txBox="1"/>
          <p:nvPr>
            <p:ph idx="1" type="subTitle"/>
          </p:nvPr>
        </p:nvSpPr>
        <p:spPr>
          <a:xfrm>
            <a:off x="1371600" y="3886200"/>
            <a:ext cx="6400800" cy="1752600"/>
          </a:xfrm>
          <a:prstGeom prst="rect">
            <a:avLst/>
          </a:prstGeom>
          <a:noFill/>
          <a:ln>
            <a:noFill/>
          </a:ln>
        </p:spPr>
        <p:txBody>
          <a:bodyPr anchorCtr="0" anchor="t" bIns="91425" lIns="91425" spcFirstLastPara="1" rIns="91425" wrap="square" tIns="91425"/>
          <a:lstStyle>
            <a:lvl1pPr indent="0" lvl="0" marL="0" marR="0" rtl="0" algn="ctr">
              <a:spcBef>
                <a:spcPts val="640"/>
              </a:spcBef>
              <a:spcAft>
                <a:spcPts val="0"/>
              </a:spcAft>
              <a:buClr>
                <a:srgbClr val="888888"/>
              </a:buClr>
              <a:buSzPts val="3200"/>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spcAft>
                <a:spcPts val="0"/>
              </a:spcAft>
              <a:buClr>
                <a:srgbClr val="888888"/>
              </a:buClr>
              <a:buSzPts val="2800"/>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22" name="Google Shape;22;p3"/>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3" name="Google Shape;23;p3"/>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4" name="Google Shape;24;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5" name="Shape 25"/>
        <p:cNvGrpSpPr/>
        <p:nvPr/>
      </p:nvGrpSpPr>
      <p:grpSpPr>
        <a:xfrm>
          <a:off x="0" y="0"/>
          <a:ext cx="0" cy="0"/>
          <a:chOff x="0" y="0"/>
          <a:chExt cx="0" cy="0"/>
        </a:xfrm>
      </p:grpSpPr>
      <p:sp>
        <p:nvSpPr>
          <p:cNvPr id="26" name="Google Shape;26;p4"/>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27" name="Google Shape;27;p4"/>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8" name="Google Shape;28;p4"/>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9" name="Google Shape;29;p4"/>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0" name="Google Shape;30;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31" name="Shape 31"/>
        <p:cNvGrpSpPr/>
        <p:nvPr/>
      </p:nvGrpSpPr>
      <p:grpSpPr>
        <a:xfrm>
          <a:off x="0" y="0"/>
          <a:ext cx="0" cy="0"/>
          <a:chOff x="0" y="0"/>
          <a:chExt cx="0" cy="0"/>
        </a:xfrm>
      </p:grpSpPr>
      <p:sp>
        <p:nvSpPr>
          <p:cNvPr id="32" name="Google Shape;32;p5"/>
          <p:cNvSpPr txBox="1"/>
          <p:nvPr>
            <p:ph type="title"/>
          </p:nvPr>
        </p:nvSpPr>
        <p:spPr>
          <a:xfrm>
            <a:off x="722313" y="4406900"/>
            <a:ext cx="7772400" cy="1362075"/>
          </a:xfrm>
          <a:prstGeom prst="rect">
            <a:avLst/>
          </a:prstGeom>
          <a:noFill/>
          <a:ln>
            <a:noFill/>
          </a:ln>
        </p:spPr>
        <p:txBody>
          <a:bodyPr anchorCtr="0" anchor="t" bIns="91425" lIns="91425" spcFirstLastPara="1" rIns="91425" wrap="square" tIns="91425"/>
          <a:lstStyle>
            <a:lvl1pPr indent="0" lvl="0" marL="0" marR="0" rtl="0" algn="l">
              <a:spcBef>
                <a:spcPts val="0"/>
              </a:spcBef>
              <a:spcAft>
                <a:spcPts val="0"/>
              </a:spcAft>
              <a:buClr>
                <a:schemeClr val="dk1"/>
              </a:buClr>
              <a:buSzPts val="4000"/>
              <a:buFont typeface="Calibri"/>
              <a:buNone/>
              <a:defRPr b="1" i="0" sz="40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33" name="Google Shape;33;p5"/>
          <p:cNvSpPr txBox="1"/>
          <p:nvPr>
            <p:ph idx="1" type="body"/>
          </p:nvPr>
        </p:nvSpPr>
        <p:spPr>
          <a:xfrm>
            <a:off x="722313" y="2906713"/>
            <a:ext cx="7772400" cy="1500187"/>
          </a:xfrm>
          <a:prstGeom prst="rect">
            <a:avLst/>
          </a:prstGeom>
          <a:noFill/>
          <a:ln>
            <a:noFill/>
          </a:ln>
        </p:spPr>
        <p:txBody>
          <a:bodyPr anchorCtr="0" anchor="b" bIns="91425" lIns="91425" spcFirstLastPara="1" rIns="91425" wrap="square" tIns="91425"/>
          <a:lstStyle>
            <a:lvl1pPr indent="-228600" lvl="0" marL="457200" marR="0" rtl="0" algn="l">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1pPr>
            <a:lvl2pPr indent="-228600" lvl="1" marL="914400" marR="0" rtl="0" algn="l">
              <a:spcBef>
                <a:spcPts val="36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2pPr>
            <a:lvl3pPr indent="-228600" lvl="2" marL="1371600" marR="0" rtl="0" algn="l">
              <a:spcBef>
                <a:spcPts val="32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3pPr>
            <a:lvl4pPr indent="-228600" lvl="3" marL="1828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4pPr>
            <a:lvl5pPr indent="-228600" lvl="4" marL="22860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5pPr>
            <a:lvl6pPr indent="-228600" lvl="5" marL="27432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6pPr>
            <a:lvl7pPr indent="-228600" lvl="6" marL="32004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7pPr>
            <a:lvl8pPr indent="-228600" lvl="7" marL="36576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8pPr>
            <a:lvl9pPr indent="-228600" lvl="8" marL="4114800" marR="0" rtl="0" algn="l">
              <a:spcBef>
                <a:spcPts val="280"/>
              </a:spcBef>
              <a:spcAft>
                <a:spcPts val="0"/>
              </a:spcAft>
              <a:buClr>
                <a:srgbClr val="888888"/>
              </a:buClr>
              <a:buSzPts val="1400"/>
              <a:buFont typeface="Arial"/>
              <a:buNone/>
              <a:defRPr b="0" i="0" sz="1400" u="none" cap="none" strike="noStrike">
                <a:solidFill>
                  <a:srgbClr val="888888"/>
                </a:solidFill>
                <a:latin typeface="Calibri"/>
                <a:ea typeface="Calibri"/>
                <a:cs typeface="Calibri"/>
                <a:sym typeface="Calibri"/>
              </a:defRPr>
            </a:lvl9pPr>
          </a:lstStyle>
          <a:p/>
        </p:txBody>
      </p:sp>
      <p:sp>
        <p:nvSpPr>
          <p:cNvPr id="34" name="Google Shape;34;p5"/>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5" name="Google Shape;35;p5"/>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6" name="Google Shape;36;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7" name="Shape 37"/>
        <p:cNvGrpSpPr/>
        <p:nvPr/>
      </p:nvGrpSpPr>
      <p:grpSpPr>
        <a:xfrm>
          <a:off x="0" y="0"/>
          <a:ext cx="0" cy="0"/>
          <a:chOff x="0" y="0"/>
          <a:chExt cx="0" cy="0"/>
        </a:xfrm>
      </p:grpSpPr>
      <p:sp>
        <p:nvSpPr>
          <p:cNvPr id="38" name="Google Shape;38;p6"/>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39" name="Google Shape;39;p6"/>
          <p:cNvSpPr txBox="1"/>
          <p:nvPr>
            <p:ph idx="1" type="body"/>
          </p:nvPr>
        </p:nvSpPr>
        <p:spPr>
          <a:xfrm>
            <a:off x="457200" y="1600200"/>
            <a:ext cx="4038600" cy="4525963"/>
          </a:xfrm>
          <a:prstGeom prst="rect">
            <a:avLst/>
          </a:prstGeom>
          <a:noFill/>
          <a:ln>
            <a:noFill/>
          </a:ln>
        </p:spPr>
        <p:txBody>
          <a:bodyPr anchorCtr="0" anchor="t" bIns="91425" lIns="91425" spcFirstLastPara="1" rIns="91425" wrap="square" tIns="91425"/>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0" name="Google Shape;40;p6"/>
          <p:cNvSpPr txBox="1"/>
          <p:nvPr>
            <p:ph idx="2" type="body"/>
          </p:nvPr>
        </p:nvSpPr>
        <p:spPr>
          <a:xfrm>
            <a:off x="4648200" y="1600200"/>
            <a:ext cx="4038600" cy="4525963"/>
          </a:xfrm>
          <a:prstGeom prst="rect">
            <a:avLst/>
          </a:prstGeom>
          <a:noFill/>
          <a:ln>
            <a:noFill/>
          </a:ln>
        </p:spPr>
        <p:txBody>
          <a:bodyPr anchorCtr="0" anchor="t" bIns="91425" lIns="91425" spcFirstLastPara="1" rIns="91425" wrap="square" tIns="91425"/>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1" name="Google Shape;41;p6"/>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2" name="Google Shape;42;p6"/>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3" name="Google Shape;43;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4" name="Shape 44"/>
        <p:cNvGrpSpPr/>
        <p:nvPr/>
      </p:nvGrpSpPr>
      <p:grpSpPr>
        <a:xfrm>
          <a:off x="0" y="0"/>
          <a:ext cx="0" cy="0"/>
          <a:chOff x="0" y="0"/>
          <a:chExt cx="0" cy="0"/>
        </a:xfrm>
      </p:grpSpPr>
      <p:sp>
        <p:nvSpPr>
          <p:cNvPr id="45" name="Google Shape;45;p7"/>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46" name="Google Shape;46;p7"/>
          <p:cNvSpPr txBox="1"/>
          <p:nvPr>
            <p:ph idx="1" type="body"/>
          </p:nvPr>
        </p:nvSpPr>
        <p:spPr>
          <a:xfrm>
            <a:off x="457200" y="1535113"/>
            <a:ext cx="4040188" cy="639762"/>
          </a:xfrm>
          <a:prstGeom prst="rect">
            <a:avLst/>
          </a:prstGeom>
          <a:noFill/>
          <a:ln>
            <a:noFill/>
          </a:ln>
        </p:spPr>
        <p:txBody>
          <a:bodyPr anchorCtr="0" anchor="b" bIns="91425" lIns="91425" spcFirstLastPara="1" rIns="91425" wrap="square" tIns="91425"/>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7" name="Google Shape;47;p7"/>
          <p:cNvSpPr txBox="1"/>
          <p:nvPr>
            <p:ph idx="2" type="body"/>
          </p:nvPr>
        </p:nvSpPr>
        <p:spPr>
          <a:xfrm>
            <a:off x="457200" y="2174875"/>
            <a:ext cx="4040188" cy="3951288"/>
          </a:xfrm>
          <a:prstGeom prst="rect">
            <a:avLst/>
          </a:prstGeom>
          <a:noFill/>
          <a:ln>
            <a:noFill/>
          </a:ln>
        </p:spPr>
        <p:txBody>
          <a:bodyPr anchorCtr="0" anchor="t" bIns="91425" lIns="91425" spcFirstLastPara="1" rIns="91425" wrap="square" tIns="91425"/>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48" name="Google Shape;48;p7"/>
          <p:cNvSpPr txBox="1"/>
          <p:nvPr>
            <p:ph idx="3" type="body"/>
          </p:nvPr>
        </p:nvSpPr>
        <p:spPr>
          <a:xfrm>
            <a:off x="4645025" y="1535113"/>
            <a:ext cx="4041775" cy="639762"/>
          </a:xfrm>
          <a:prstGeom prst="rect">
            <a:avLst/>
          </a:prstGeom>
          <a:noFill/>
          <a:ln>
            <a:noFill/>
          </a:ln>
        </p:spPr>
        <p:txBody>
          <a:bodyPr anchorCtr="0" anchor="b" bIns="91425" lIns="91425" spcFirstLastPara="1" rIns="91425" wrap="square" tIns="91425"/>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49" name="Google Shape;49;p7"/>
          <p:cNvSpPr txBox="1"/>
          <p:nvPr>
            <p:ph idx="4" type="body"/>
          </p:nvPr>
        </p:nvSpPr>
        <p:spPr>
          <a:xfrm>
            <a:off x="4645025" y="2174875"/>
            <a:ext cx="4041775" cy="3951288"/>
          </a:xfrm>
          <a:prstGeom prst="rect">
            <a:avLst/>
          </a:prstGeom>
          <a:noFill/>
          <a:ln>
            <a:noFill/>
          </a:ln>
        </p:spPr>
        <p:txBody>
          <a:bodyPr anchorCtr="0" anchor="t" bIns="91425" lIns="91425" spcFirstLastPara="1" rIns="91425" wrap="square" tIns="91425"/>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50" name="Google Shape;50;p7"/>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1" name="Google Shape;51;p7"/>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2" name="Google Shape;52;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3" name="Shape 53"/>
        <p:cNvGrpSpPr/>
        <p:nvPr/>
      </p:nvGrpSpPr>
      <p:grpSpPr>
        <a:xfrm>
          <a:off x="0" y="0"/>
          <a:ext cx="0" cy="0"/>
          <a:chOff x="0" y="0"/>
          <a:chExt cx="0" cy="0"/>
        </a:xfrm>
      </p:grpSpPr>
      <p:sp>
        <p:nvSpPr>
          <p:cNvPr id="54" name="Google Shape;54;p8"/>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55" name="Google Shape;55;p8"/>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6" name="Google Shape;56;p8"/>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7" name="Google Shape;57;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457200" y="273050"/>
            <a:ext cx="3008313" cy="1162050"/>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60" name="Google Shape;60;p9"/>
          <p:cNvSpPr txBox="1"/>
          <p:nvPr>
            <p:ph idx="1" type="body"/>
          </p:nvPr>
        </p:nvSpPr>
        <p:spPr>
          <a:xfrm>
            <a:off x="3575050" y="273050"/>
            <a:ext cx="5111750" cy="5853113"/>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1" name="Google Shape;61;p9"/>
          <p:cNvSpPr txBox="1"/>
          <p:nvPr>
            <p:ph idx="2" type="body"/>
          </p:nvPr>
        </p:nvSpPr>
        <p:spPr>
          <a:xfrm>
            <a:off x="457200" y="1435100"/>
            <a:ext cx="3008313" cy="4691063"/>
          </a:xfrm>
          <a:prstGeom prst="rect">
            <a:avLst/>
          </a:prstGeom>
          <a:noFill/>
          <a:ln>
            <a:noFill/>
          </a:ln>
        </p:spPr>
        <p:txBody>
          <a:bodyPr anchorCtr="0" anchor="t" bIns="91425" lIns="91425" spcFirstLastPara="1" rIns="91425" wrap="square" tIns="91425"/>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62" name="Google Shape;62;p9"/>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3" name="Google Shape;63;p9"/>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4" name="Google Shape;64;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1792288" y="4800600"/>
            <a:ext cx="5486400" cy="566738"/>
          </a:xfrm>
          <a:prstGeom prst="rect">
            <a:avLst/>
          </a:prstGeom>
          <a:noFill/>
          <a:ln>
            <a:noFill/>
          </a:ln>
        </p:spPr>
        <p:txBody>
          <a:bodyPr anchorCtr="0" anchor="b" bIns="91425" lIns="91425" spcFirstLastPara="1" rIns="91425" wrap="square" tIns="91425"/>
          <a:lstStyle>
            <a:lvl1pPr indent="0" lvl="0" marL="0" marR="0" rtl="0" algn="l">
              <a:spcBef>
                <a:spcPts val="0"/>
              </a:spcBef>
              <a:spcAft>
                <a:spcPts val="0"/>
              </a:spcAft>
              <a:buClr>
                <a:schemeClr val="dk1"/>
              </a:buClr>
              <a:buSzPts val="2000"/>
              <a:buFont typeface="Calibri"/>
              <a:buNone/>
              <a:defRPr b="1" i="0" sz="20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67" name="Google Shape;67;p10"/>
          <p:cNvSpPr/>
          <p:nvPr>
            <p:ph idx="2" type="pic"/>
          </p:nvPr>
        </p:nvSpPr>
        <p:spPr>
          <a:xfrm>
            <a:off x="1792288" y="612775"/>
            <a:ext cx="5486400" cy="4114800"/>
          </a:xfrm>
          <a:prstGeom prst="rect">
            <a:avLst/>
          </a:prstGeom>
          <a:noFill/>
          <a:ln>
            <a:noFill/>
          </a:ln>
        </p:spPr>
        <p:txBody>
          <a:bodyPr anchorCtr="0" anchor="t" bIns="91425" lIns="91425" spcFirstLastPara="1" rIns="91425" wrap="square" tIns="91425"/>
          <a:lstStyle>
            <a:lvl1pPr indent="0" lvl="0" mar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1792288" y="5367338"/>
            <a:ext cx="5486400" cy="804862"/>
          </a:xfrm>
          <a:prstGeom prst="rect">
            <a:avLst/>
          </a:prstGeom>
          <a:noFill/>
          <a:ln>
            <a:noFill/>
          </a:ln>
        </p:spPr>
        <p:txBody>
          <a:bodyPr anchorCtr="0" anchor="t" bIns="91425" lIns="91425" spcFirstLastPara="1" rIns="91425" wrap="square" tIns="91425"/>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
        <p:nvSpPr>
          <p:cNvPr id="69" name="Google Shape;69;p10"/>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0" name="Google Shape;70;p10"/>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sz="1200">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1" name="Google Shape;71;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sz="1200">
                <a:solidFill>
                  <a:srgbClr val="888888"/>
                </a:solidFill>
                <a:latin typeface="Calibri"/>
                <a:ea typeface="Calibri"/>
                <a:cs typeface="Calibri"/>
                <a:sym typeface="Calibri"/>
              </a:defRPr>
            </a:lvl1pPr>
            <a:lvl2pPr indent="0" lvl="1" marL="0" marR="0" rtl="0" algn="r">
              <a:spcBef>
                <a:spcPts val="0"/>
              </a:spcBef>
              <a:buNone/>
              <a:defRPr sz="1200">
                <a:solidFill>
                  <a:srgbClr val="888888"/>
                </a:solidFill>
                <a:latin typeface="Calibri"/>
                <a:ea typeface="Calibri"/>
                <a:cs typeface="Calibri"/>
                <a:sym typeface="Calibri"/>
              </a:defRPr>
            </a:lvl2pPr>
            <a:lvl3pPr indent="0" lvl="2" marL="0" marR="0" rtl="0" algn="r">
              <a:spcBef>
                <a:spcPts val="0"/>
              </a:spcBef>
              <a:buNone/>
              <a:defRPr sz="1200">
                <a:solidFill>
                  <a:srgbClr val="888888"/>
                </a:solidFill>
                <a:latin typeface="Calibri"/>
                <a:ea typeface="Calibri"/>
                <a:cs typeface="Calibri"/>
                <a:sym typeface="Calibri"/>
              </a:defRPr>
            </a:lvl3pPr>
            <a:lvl4pPr indent="0" lvl="3" marL="0" marR="0" rtl="0" algn="r">
              <a:spcBef>
                <a:spcPts val="0"/>
              </a:spcBef>
              <a:buNone/>
              <a:defRPr sz="1200">
                <a:solidFill>
                  <a:srgbClr val="888888"/>
                </a:solidFill>
                <a:latin typeface="Calibri"/>
                <a:ea typeface="Calibri"/>
                <a:cs typeface="Calibri"/>
                <a:sym typeface="Calibri"/>
              </a:defRPr>
            </a:lvl4pPr>
            <a:lvl5pPr indent="0" lvl="4" marL="0" marR="0" rtl="0" algn="r">
              <a:spcBef>
                <a:spcPts val="0"/>
              </a:spcBef>
              <a:buNone/>
              <a:defRPr sz="1200">
                <a:solidFill>
                  <a:srgbClr val="888888"/>
                </a:solidFill>
                <a:latin typeface="Calibri"/>
                <a:ea typeface="Calibri"/>
                <a:cs typeface="Calibri"/>
                <a:sym typeface="Calibri"/>
              </a:defRPr>
            </a:lvl5pPr>
            <a:lvl6pPr indent="0" lvl="5" marL="0" marR="0" rtl="0" algn="r">
              <a:spcBef>
                <a:spcPts val="0"/>
              </a:spcBef>
              <a:buNone/>
              <a:defRPr sz="1200">
                <a:solidFill>
                  <a:srgbClr val="888888"/>
                </a:solidFill>
                <a:latin typeface="Calibri"/>
                <a:ea typeface="Calibri"/>
                <a:cs typeface="Calibri"/>
                <a:sym typeface="Calibri"/>
              </a:defRPr>
            </a:lvl6pPr>
            <a:lvl7pPr indent="0" lvl="6" marL="0" marR="0" rtl="0" algn="r">
              <a:spcBef>
                <a:spcPts val="0"/>
              </a:spcBef>
              <a:buNone/>
              <a:defRPr sz="1200">
                <a:solidFill>
                  <a:srgbClr val="888888"/>
                </a:solidFill>
                <a:latin typeface="Calibri"/>
                <a:ea typeface="Calibri"/>
                <a:cs typeface="Calibri"/>
                <a:sym typeface="Calibri"/>
              </a:defRPr>
            </a:lvl7pPr>
            <a:lvl8pPr indent="0" lvl="7" marL="0" marR="0" rtl="0" algn="r">
              <a:spcBef>
                <a:spcPts val="0"/>
              </a:spcBef>
              <a:buNone/>
              <a:defRPr sz="1200">
                <a:solidFill>
                  <a:srgbClr val="888888"/>
                </a:solidFill>
                <a:latin typeface="Calibri"/>
                <a:ea typeface="Calibri"/>
                <a:cs typeface="Calibri"/>
                <a:sym typeface="Calibri"/>
              </a:defRPr>
            </a:lvl8pPr>
            <a:lvl9pPr indent="0" lvl="8" marL="0" marR="0" rtl="0" algn="r">
              <a:spcBef>
                <a:spcPts val="0"/>
              </a:spcBef>
              <a:buNone/>
              <a:defRPr sz="1200">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indent="0" lvl="1">
              <a:spcBef>
                <a:spcPts val="0"/>
              </a:spcBef>
              <a:spcAft>
                <a:spcPts val="0"/>
              </a:spcAft>
              <a:buSzPts val="1400"/>
              <a:buNone/>
              <a:defRPr sz="1800"/>
            </a:lvl2pPr>
            <a:lvl3pPr indent="0" lvl="2">
              <a:spcBef>
                <a:spcPts val="0"/>
              </a:spcBef>
              <a:spcAft>
                <a:spcPts val="0"/>
              </a:spcAft>
              <a:buSzPts val="1400"/>
              <a:buNone/>
              <a:defRPr sz="1800"/>
            </a:lvl3pPr>
            <a:lvl4pPr indent="0" lvl="3">
              <a:spcBef>
                <a:spcPts val="0"/>
              </a:spcBef>
              <a:spcAft>
                <a:spcPts val="0"/>
              </a:spcAft>
              <a:buSzPts val="1400"/>
              <a:buNone/>
              <a:defRPr sz="1800"/>
            </a:lvl4pPr>
            <a:lvl5pPr indent="0" lvl="4">
              <a:spcBef>
                <a:spcPts val="0"/>
              </a:spcBef>
              <a:spcAft>
                <a:spcPts val="0"/>
              </a:spcAft>
              <a:buSzPts val="1400"/>
              <a:buNone/>
              <a:defRPr sz="1800"/>
            </a:lvl5pPr>
            <a:lvl6pPr indent="0" lvl="5">
              <a:spcBef>
                <a:spcPts val="0"/>
              </a:spcBef>
              <a:spcAft>
                <a:spcPts val="0"/>
              </a:spcAft>
              <a:buSzPts val="1400"/>
              <a:buNone/>
              <a:defRPr sz="1800"/>
            </a:lvl6pPr>
            <a:lvl7pPr indent="0" lvl="6">
              <a:spcBef>
                <a:spcPts val="0"/>
              </a:spcBef>
              <a:spcAft>
                <a:spcPts val="0"/>
              </a:spcAft>
              <a:buSzPts val="1400"/>
              <a:buNone/>
              <a:defRPr sz="1800"/>
            </a:lvl7pPr>
            <a:lvl8pPr indent="0" lvl="7">
              <a:spcBef>
                <a:spcPts val="0"/>
              </a:spcBef>
              <a:spcAft>
                <a:spcPts val="0"/>
              </a:spcAft>
              <a:buSzPts val="1400"/>
              <a:buNone/>
              <a:defRPr sz="1800"/>
            </a:lvl8pPr>
            <a:lvl9pPr indent="0" lvl="8">
              <a:spcBef>
                <a:spcPts val="0"/>
              </a:spcBef>
              <a:spcAft>
                <a:spcPts val="0"/>
              </a:spcAft>
              <a:buSzPts val="1400"/>
              <a:buNone/>
              <a:defRPr sz="1800"/>
            </a:lvl9pPr>
          </a:lstStyle>
          <a:p/>
        </p:txBody>
      </p:sp>
      <p:sp>
        <p:nvSpPr>
          <p:cNvPr id="11" name="Google Shape;11;p1"/>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indent="0" lvl="0" mar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indent="0" lvl="0" mar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3"/>
          <p:cNvSpPr/>
          <p:nvPr/>
        </p:nvSpPr>
        <p:spPr>
          <a:xfrm>
            <a:off x="2555776" y="1816317"/>
            <a:ext cx="3744416" cy="3860894"/>
          </a:xfrm>
          <a:prstGeom prst="ellipse">
            <a:avLst/>
          </a:prstGeom>
          <a:solidFill>
            <a:schemeClr val="accent1">
              <a:alpha val="32941"/>
            </a:schemeClr>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0" name="Google Shape;90;p13"/>
          <p:cNvSpPr/>
          <p:nvPr/>
        </p:nvSpPr>
        <p:spPr>
          <a:xfrm>
            <a:off x="2884674" y="2140119"/>
            <a:ext cx="3086620" cy="3213291"/>
          </a:xfrm>
          <a:prstGeom prst="ellipse">
            <a:avLst/>
          </a:prstGeom>
          <a:solidFill>
            <a:srgbClr val="7030A0">
              <a:alpha val="32941"/>
            </a:srgbClr>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1" name="Google Shape;91;p13"/>
          <p:cNvSpPr/>
          <p:nvPr/>
        </p:nvSpPr>
        <p:spPr>
          <a:xfrm>
            <a:off x="3226712" y="2518318"/>
            <a:ext cx="2402544" cy="2539982"/>
          </a:xfrm>
          <a:prstGeom prst="ellipse">
            <a:avLst/>
          </a:prstGeom>
          <a:solidFill>
            <a:srgbClr val="92D05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2" name="Google Shape;92;p13"/>
          <p:cNvSpPr/>
          <p:nvPr/>
        </p:nvSpPr>
        <p:spPr>
          <a:xfrm>
            <a:off x="3490513" y="2803377"/>
            <a:ext cx="1893233" cy="1933452"/>
          </a:xfrm>
          <a:prstGeom prst="ellipse">
            <a:avLst/>
          </a:prstGeom>
          <a:solidFill>
            <a:srgbClr val="FFC000">
              <a:alpha val="67843"/>
            </a:srgbClr>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3" name="Google Shape;93;p13"/>
          <p:cNvSpPr/>
          <p:nvPr/>
        </p:nvSpPr>
        <p:spPr>
          <a:xfrm>
            <a:off x="3792665" y="3121228"/>
            <a:ext cx="1288931" cy="1269335"/>
          </a:xfrm>
          <a:prstGeom prst="ellipse">
            <a:avLst/>
          </a:prstGeom>
          <a:solidFill>
            <a:srgbClr val="FF0000">
              <a:alpha val="60784"/>
            </a:srgbClr>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94" name="Google Shape;94;p13"/>
          <p:cNvSpPr txBox="1"/>
          <p:nvPr/>
        </p:nvSpPr>
        <p:spPr>
          <a:xfrm>
            <a:off x="1023556" y="924921"/>
            <a:ext cx="2536434"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en-GB" sz="1800" u="none" cap="none" strike="noStrike">
                <a:solidFill>
                  <a:schemeClr val="dk1"/>
                </a:solidFill>
                <a:latin typeface="Calibri"/>
                <a:ea typeface="Calibri"/>
                <a:cs typeface="Calibri"/>
                <a:sym typeface="Calibri"/>
              </a:rPr>
              <a:t>2. (session 2)</a:t>
            </a:r>
            <a:endParaRPr sz="1800">
              <a:solidFill>
                <a:schemeClr val="dk1"/>
              </a:solidFill>
              <a:latin typeface="Calibri"/>
              <a:ea typeface="Calibri"/>
              <a:cs typeface="Calibri"/>
              <a:sym typeface="Calibri"/>
            </a:endParaRPr>
          </a:p>
        </p:txBody>
      </p:sp>
      <p:sp>
        <p:nvSpPr>
          <p:cNvPr id="95" name="Google Shape;95;p13"/>
          <p:cNvSpPr txBox="1"/>
          <p:nvPr/>
        </p:nvSpPr>
        <p:spPr>
          <a:xfrm>
            <a:off x="494292" y="2766014"/>
            <a:ext cx="2088232"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a:solidFill>
                  <a:schemeClr val="dk1"/>
                </a:solidFill>
                <a:latin typeface="Calibri"/>
                <a:ea typeface="Calibri"/>
                <a:cs typeface="Calibri"/>
                <a:sym typeface="Calibri"/>
              </a:rPr>
              <a:t>1. (session 1)</a:t>
            </a:r>
            <a:endParaRPr sz="1800">
              <a:solidFill>
                <a:schemeClr val="dk1"/>
              </a:solidFill>
              <a:latin typeface="Calibri"/>
              <a:ea typeface="Calibri"/>
              <a:cs typeface="Calibri"/>
              <a:sym typeface="Calibri"/>
            </a:endParaRPr>
          </a:p>
        </p:txBody>
      </p:sp>
      <p:sp>
        <p:nvSpPr>
          <p:cNvPr id="96" name="Google Shape;96;p13"/>
          <p:cNvSpPr txBox="1"/>
          <p:nvPr/>
        </p:nvSpPr>
        <p:spPr>
          <a:xfrm>
            <a:off x="796442" y="4305619"/>
            <a:ext cx="2088232"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a:solidFill>
                  <a:schemeClr val="dk1"/>
                </a:solidFill>
                <a:latin typeface="Calibri"/>
                <a:ea typeface="Calibri"/>
                <a:cs typeface="Calibri"/>
                <a:sym typeface="Calibri"/>
              </a:rPr>
              <a:t>7. (session 7)</a:t>
            </a:r>
            <a:endParaRPr sz="1800">
              <a:solidFill>
                <a:schemeClr val="dk1"/>
              </a:solidFill>
              <a:latin typeface="Calibri"/>
              <a:ea typeface="Calibri"/>
              <a:cs typeface="Calibri"/>
              <a:sym typeface="Calibri"/>
            </a:endParaRPr>
          </a:p>
        </p:txBody>
      </p:sp>
      <p:sp>
        <p:nvSpPr>
          <p:cNvPr id="97" name="Google Shape;97;p13"/>
          <p:cNvSpPr txBox="1"/>
          <p:nvPr/>
        </p:nvSpPr>
        <p:spPr>
          <a:xfrm>
            <a:off x="5457354" y="1000179"/>
            <a:ext cx="2759389"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a:solidFill>
                  <a:schemeClr val="dk1"/>
                </a:solidFill>
                <a:latin typeface="Calibri"/>
                <a:ea typeface="Calibri"/>
                <a:cs typeface="Calibri"/>
                <a:sym typeface="Calibri"/>
              </a:rPr>
              <a:t>3. (session 3)</a:t>
            </a:r>
            <a:endParaRPr/>
          </a:p>
        </p:txBody>
      </p:sp>
      <p:sp>
        <p:nvSpPr>
          <p:cNvPr id="98" name="Google Shape;98;p13"/>
          <p:cNvSpPr txBox="1"/>
          <p:nvPr/>
        </p:nvSpPr>
        <p:spPr>
          <a:xfrm>
            <a:off x="6487028" y="2491725"/>
            <a:ext cx="2183492"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a:solidFill>
                  <a:schemeClr val="dk1"/>
                </a:solidFill>
                <a:latin typeface="Calibri"/>
                <a:ea typeface="Calibri"/>
                <a:cs typeface="Calibri"/>
                <a:sym typeface="Calibri"/>
              </a:rPr>
              <a:t>4. (session 4)</a:t>
            </a:r>
            <a:endParaRPr sz="1800">
              <a:solidFill>
                <a:schemeClr val="dk1"/>
              </a:solidFill>
              <a:latin typeface="Calibri"/>
              <a:ea typeface="Calibri"/>
              <a:cs typeface="Calibri"/>
              <a:sym typeface="Calibri"/>
            </a:endParaRPr>
          </a:p>
        </p:txBody>
      </p:sp>
      <p:sp>
        <p:nvSpPr>
          <p:cNvPr id="99" name="Google Shape;99;p13"/>
          <p:cNvSpPr txBox="1"/>
          <p:nvPr/>
        </p:nvSpPr>
        <p:spPr>
          <a:xfrm>
            <a:off x="555030" y="106372"/>
            <a:ext cx="7920880" cy="707886"/>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2000">
                <a:solidFill>
                  <a:schemeClr val="dk1"/>
                </a:solidFill>
                <a:latin typeface="Calibri"/>
                <a:ea typeface="Calibri"/>
                <a:cs typeface="Calibri"/>
                <a:sym typeface="Calibri"/>
              </a:rPr>
              <a:t>On a scale of 1 to 5 –  where 1 is really useful and 5 is not very useful – please rate the following sessions within today’s programme</a:t>
            </a:r>
            <a:endParaRPr b="1" sz="2000">
              <a:solidFill>
                <a:schemeClr val="dk1"/>
              </a:solidFill>
              <a:latin typeface="Calibri"/>
              <a:ea typeface="Calibri"/>
              <a:cs typeface="Calibri"/>
              <a:sym typeface="Calibri"/>
            </a:endParaRPr>
          </a:p>
        </p:txBody>
      </p:sp>
      <p:cxnSp>
        <p:nvCxnSpPr>
          <p:cNvPr id="100" name="Google Shape;100;p13"/>
          <p:cNvCxnSpPr>
            <a:stCxn id="101" idx="5"/>
          </p:cNvCxnSpPr>
          <p:nvPr/>
        </p:nvCxnSpPr>
        <p:spPr>
          <a:xfrm>
            <a:off x="4470903" y="3810899"/>
            <a:ext cx="907800" cy="1617300"/>
          </a:xfrm>
          <a:prstGeom prst="straightConnector1">
            <a:avLst/>
          </a:prstGeom>
          <a:noFill/>
          <a:ln cap="flat" cmpd="sng" w="44450">
            <a:solidFill>
              <a:schemeClr val="dk1"/>
            </a:solidFill>
            <a:prstDash val="solid"/>
            <a:round/>
            <a:headEnd len="sm" w="sm" type="none"/>
            <a:tailEnd len="sm" w="sm" type="none"/>
          </a:ln>
        </p:spPr>
      </p:cxnSp>
      <p:cxnSp>
        <p:nvCxnSpPr>
          <p:cNvPr id="102" name="Google Shape;102;p13"/>
          <p:cNvCxnSpPr>
            <a:endCxn id="101" idx="2"/>
          </p:cNvCxnSpPr>
          <p:nvPr/>
        </p:nvCxnSpPr>
        <p:spPr>
          <a:xfrm rot="10800000">
            <a:off x="4372703" y="3763195"/>
            <a:ext cx="1920600" cy="165600"/>
          </a:xfrm>
          <a:prstGeom prst="straightConnector1">
            <a:avLst/>
          </a:prstGeom>
          <a:noFill/>
          <a:ln cap="flat" cmpd="sng" w="44450">
            <a:solidFill>
              <a:schemeClr val="dk1"/>
            </a:solidFill>
            <a:prstDash val="solid"/>
            <a:round/>
            <a:headEnd len="sm" w="sm" type="none"/>
            <a:tailEnd len="sm" w="sm" type="none"/>
          </a:ln>
        </p:spPr>
      </p:cxnSp>
      <p:cxnSp>
        <p:nvCxnSpPr>
          <p:cNvPr id="103" name="Google Shape;103;p13"/>
          <p:cNvCxnSpPr/>
          <p:nvPr/>
        </p:nvCxnSpPr>
        <p:spPr>
          <a:xfrm flipH="1">
            <a:off x="4480693" y="2498469"/>
            <a:ext cx="1398908" cy="1265621"/>
          </a:xfrm>
          <a:prstGeom prst="straightConnector1">
            <a:avLst/>
          </a:prstGeom>
          <a:noFill/>
          <a:ln cap="flat" cmpd="sng" w="44450">
            <a:solidFill>
              <a:schemeClr val="dk1"/>
            </a:solidFill>
            <a:prstDash val="solid"/>
            <a:round/>
            <a:headEnd len="sm" w="sm" type="none"/>
            <a:tailEnd len="sm" w="sm" type="none"/>
          </a:ln>
        </p:spPr>
      </p:cxnSp>
      <p:cxnSp>
        <p:nvCxnSpPr>
          <p:cNvPr id="104" name="Google Shape;104;p13"/>
          <p:cNvCxnSpPr>
            <a:stCxn id="89" idx="0"/>
          </p:cNvCxnSpPr>
          <p:nvPr/>
        </p:nvCxnSpPr>
        <p:spPr>
          <a:xfrm>
            <a:off x="4427984" y="1816317"/>
            <a:ext cx="5400" cy="1926900"/>
          </a:xfrm>
          <a:prstGeom prst="straightConnector1">
            <a:avLst/>
          </a:prstGeom>
          <a:noFill/>
          <a:ln cap="flat" cmpd="sng" w="44450">
            <a:solidFill>
              <a:schemeClr val="dk1"/>
            </a:solidFill>
            <a:prstDash val="solid"/>
            <a:round/>
            <a:headEnd len="sm" w="sm" type="none"/>
            <a:tailEnd len="sm" w="sm" type="none"/>
          </a:ln>
        </p:spPr>
      </p:cxnSp>
      <p:sp>
        <p:nvSpPr>
          <p:cNvPr id="105" name="Google Shape;105;p13"/>
          <p:cNvSpPr txBox="1"/>
          <p:nvPr/>
        </p:nvSpPr>
        <p:spPr>
          <a:xfrm>
            <a:off x="3297867" y="5731609"/>
            <a:ext cx="2776242"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a:solidFill>
                  <a:schemeClr val="dk1"/>
                </a:solidFill>
                <a:latin typeface="Calibri"/>
                <a:ea typeface="Calibri"/>
                <a:cs typeface="Calibri"/>
                <a:sym typeface="Calibri"/>
              </a:rPr>
              <a:t>6. (session 6)</a:t>
            </a:r>
            <a:endParaRPr sz="1800">
              <a:solidFill>
                <a:schemeClr val="dk1"/>
              </a:solidFill>
              <a:latin typeface="Calibri"/>
              <a:ea typeface="Calibri"/>
              <a:cs typeface="Calibri"/>
              <a:sym typeface="Calibri"/>
            </a:endParaRPr>
          </a:p>
        </p:txBody>
      </p:sp>
      <p:sp>
        <p:nvSpPr>
          <p:cNvPr id="106" name="Google Shape;106;p13"/>
          <p:cNvSpPr txBox="1"/>
          <p:nvPr/>
        </p:nvSpPr>
        <p:spPr>
          <a:xfrm>
            <a:off x="6166518" y="4668009"/>
            <a:ext cx="2645121"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a:solidFill>
                  <a:schemeClr val="dk1"/>
                </a:solidFill>
                <a:latin typeface="Calibri"/>
                <a:ea typeface="Calibri"/>
                <a:cs typeface="Calibri"/>
                <a:sym typeface="Calibri"/>
              </a:rPr>
              <a:t>5. (session 5)</a:t>
            </a:r>
            <a:endParaRPr sz="1800">
              <a:solidFill>
                <a:schemeClr val="dk1"/>
              </a:solidFill>
              <a:latin typeface="Calibri"/>
              <a:ea typeface="Calibri"/>
              <a:cs typeface="Calibri"/>
              <a:sym typeface="Calibri"/>
            </a:endParaRPr>
          </a:p>
        </p:txBody>
      </p:sp>
      <p:sp>
        <p:nvSpPr>
          <p:cNvPr id="107" name="Google Shape;107;p13"/>
          <p:cNvSpPr/>
          <p:nvPr/>
        </p:nvSpPr>
        <p:spPr>
          <a:xfrm>
            <a:off x="8548526" y="1154023"/>
            <a:ext cx="360040" cy="323165"/>
          </a:xfrm>
          <a:prstGeom prst="rect">
            <a:avLst/>
          </a:prstGeom>
          <a:solidFill>
            <a:srgbClr val="FF0000">
              <a:alpha val="46666"/>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800">
                <a:solidFill>
                  <a:schemeClr val="lt1"/>
                </a:solidFill>
                <a:latin typeface="Calibri"/>
                <a:ea typeface="Calibri"/>
                <a:cs typeface="Calibri"/>
                <a:sym typeface="Calibri"/>
              </a:rPr>
              <a:t>1</a:t>
            </a:r>
            <a:endParaRPr b="1" sz="1800">
              <a:solidFill>
                <a:schemeClr val="lt1"/>
              </a:solidFill>
              <a:latin typeface="Calibri"/>
              <a:ea typeface="Calibri"/>
              <a:cs typeface="Calibri"/>
              <a:sym typeface="Calibri"/>
            </a:endParaRPr>
          </a:p>
        </p:txBody>
      </p:sp>
      <p:sp>
        <p:nvSpPr>
          <p:cNvPr id="108" name="Google Shape;108;p13"/>
          <p:cNvSpPr/>
          <p:nvPr/>
        </p:nvSpPr>
        <p:spPr>
          <a:xfrm>
            <a:off x="8548057" y="1531723"/>
            <a:ext cx="360040" cy="323165"/>
          </a:xfrm>
          <a:prstGeom prst="rect">
            <a:avLst/>
          </a:prstGeom>
          <a:solidFill>
            <a:srgbClr val="FFC000">
              <a:alpha val="57647"/>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800">
                <a:solidFill>
                  <a:schemeClr val="lt1"/>
                </a:solidFill>
                <a:latin typeface="Calibri"/>
                <a:ea typeface="Calibri"/>
                <a:cs typeface="Calibri"/>
                <a:sym typeface="Calibri"/>
              </a:rPr>
              <a:t>2</a:t>
            </a:r>
            <a:endParaRPr b="1" sz="1800">
              <a:solidFill>
                <a:schemeClr val="lt1"/>
              </a:solidFill>
              <a:latin typeface="Calibri"/>
              <a:ea typeface="Calibri"/>
              <a:cs typeface="Calibri"/>
              <a:sym typeface="Calibri"/>
            </a:endParaRPr>
          </a:p>
        </p:txBody>
      </p:sp>
      <p:sp>
        <p:nvSpPr>
          <p:cNvPr id="109" name="Google Shape;109;p13"/>
          <p:cNvSpPr/>
          <p:nvPr/>
        </p:nvSpPr>
        <p:spPr>
          <a:xfrm>
            <a:off x="8548526" y="2327316"/>
            <a:ext cx="360040" cy="323165"/>
          </a:xfrm>
          <a:prstGeom prst="rect">
            <a:avLst/>
          </a:prstGeom>
          <a:solidFill>
            <a:srgbClr val="7030A0">
              <a:alpha val="309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800">
                <a:solidFill>
                  <a:schemeClr val="lt1"/>
                </a:solidFill>
                <a:latin typeface="Calibri"/>
                <a:ea typeface="Calibri"/>
                <a:cs typeface="Calibri"/>
                <a:sym typeface="Calibri"/>
              </a:rPr>
              <a:t>4</a:t>
            </a:r>
            <a:endParaRPr b="1" sz="1800">
              <a:solidFill>
                <a:schemeClr val="lt1"/>
              </a:solidFill>
              <a:latin typeface="Calibri"/>
              <a:ea typeface="Calibri"/>
              <a:cs typeface="Calibri"/>
              <a:sym typeface="Calibri"/>
            </a:endParaRPr>
          </a:p>
        </p:txBody>
      </p:sp>
      <p:sp>
        <p:nvSpPr>
          <p:cNvPr id="110" name="Google Shape;110;p13"/>
          <p:cNvSpPr/>
          <p:nvPr/>
        </p:nvSpPr>
        <p:spPr>
          <a:xfrm>
            <a:off x="8548526" y="1934387"/>
            <a:ext cx="360040" cy="323165"/>
          </a:xfrm>
          <a:prstGeom prst="rect">
            <a:avLst/>
          </a:prstGeom>
          <a:solidFill>
            <a:srgbClr val="92D050">
              <a:alpha val="6470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800">
                <a:solidFill>
                  <a:schemeClr val="lt1"/>
                </a:solidFill>
                <a:latin typeface="Calibri"/>
                <a:ea typeface="Calibri"/>
                <a:cs typeface="Calibri"/>
                <a:sym typeface="Calibri"/>
              </a:rPr>
              <a:t>3</a:t>
            </a:r>
            <a:endParaRPr b="1" sz="1800">
              <a:solidFill>
                <a:schemeClr val="lt1"/>
              </a:solidFill>
              <a:latin typeface="Calibri"/>
              <a:ea typeface="Calibri"/>
              <a:cs typeface="Calibri"/>
              <a:sym typeface="Calibri"/>
            </a:endParaRPr>
          </a:p>
        </p:txBody>
      </p:sp>
      <p:sp>
        <p:nvSpPr>
          <p:cNvPr id="111" name="Google Shape;111;p13"/>
          <p:cNvSpPr/>
          <p:nvPr/>
        </p:nvSpPr>
        <p:spPr>
          <a:xfrm>
            <a:off x="8548526" y="2723210"/>
            <a:ext cx="360040" cy="323165"/>
          </a:xfrm>
          <a:prstGeom prst="rect">
            <a:avLst/>
          </a:prstGeom>
          <a:solidFill>
            <a:srgbClr val="0070C0">
              <a:alpha val="3294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800">
                <a:solidFill>
                  <a:schemeClr val="lt1"/>
                </a:solidFill>
                <a:latin typeface="Calibri"/>
                <a:ea typeface="Calibri"/>
                <a:cs typeface="Calibri"/>
                <a:sym typeface="Calibri"/>
              </a:rPr>
              <a:t>5</a:t>
            </a:r>
            <a:endParaRPr b="1" sz="1800">
              <a:solidFill>
                <a:schemeClr val="lt1"/>
              </a:solidFill>
              <a:latin typeface="Calibri"/>
              <a:ea typeface="Calibri"/>
              <a:cs typeface="Calibri"/>
              <a:sym typeface="Calibri"/>
            </a:endParaRPr>
          </a:p>
        </p:txBody>
      </p:sp>
      <p:cxnSp>
        <p:nvCxnSpPr>
          <p:cNvPr id="112" name="Google Shape;112;p13"/>
          <p:cNvCxnSpPr>
            <a:stCxn id="101" idx="3"/>
          </p:cNvCxnSpPr>
          <p:nvPr/>
        </p:nvCxnSpPr>
        <p:spPr>
          <a:xfrm flipH="1">
            <a:off x="3298152" y="3810899"/>
            <a:ext cx="1091400" cy="1488300"/>
          </a:xfrm>
          <a:prstGeom prst="straightConnector1">
            <a:avLst/>
          </a:prstGeom>
          <a:noFill/>
          <a:ln cap="flat" cmpd="sng" w="44450">
            <a:solidFill>
              <a:schemeClr val="dk1"/>
            </a:solidFill>
            <a:prstDash val="solid"/>
            <a:round/>
            <a:headEnd len="sm" w="sm" type="none"/>
            <a:tailEnd len="sm" w="sm" type="none"/>
          </a:ln>
        </p:spPr>
      </p:cxnSp>
      <p:cxnSp>
        <p:nvCxnSpPr>
          <p:cNvPr id="113" name="Google Shape;113;p13"/>
          <p:cNvCxnSpPr/>
          <p:nvPr/>
        </p:nvCxnSpPr>
        <p:spPr>
          <a:xfrm>
            <a:off x="2962911" y="2516042"/>
            <a:ext cx="1465073" cy="1239853"/>
          </a:xfrm>
          <a:prstGeom prst="straightConnector1">
            <a:avLst/>
          </a:prstGeom>
          <a:noFill/>
          <a:ln cap="flat" cmpd="sng" w="44450">
            <a:solidFill>
              <a:schemeClr val="dk1"/>
            </a:solidFill>
            <a:prstDash val="solid"/>
            <a:round/>
            <a:headEnd len="sm" w="sm" type="none"/>
            <a:tailEnd len="sm" w="sm" type="none"/>
          </a:ln>
        </p:spPr>
      </p:cxnSp>
      <p:cxnSp>
        <p:nvCxnSpPr>
          <p:cNvPr id="114" name="Google Shape;114;p13"/>
          <p:cNvCxnSpPr/>
          <p:nvPr/>
        </p:nvCxnSpPr>
        <p:spPr>
          <a:xfrm flipH="1" rot="10800000">
            <a:off x="2563550" y="3767329"/>
            <a:ext cx="1853002" cy="174050"/>
          </a:xfrm>
          <a:prstGeom prst="straightConnector1">
            <a:avLst/>
          </a:prstGeom>
          <a:noFill/>
          <a:ln cap="flat" cmpd="sng" w="44450">
            <a:solidFill>
              <a:schemeClr val="dk1"/>
            </a:solidFill>
            <a:prstDash val="solid"/>
            <a:round/>
            <a:headEnd len="sm" w="sm" type="none"/>
            <a:tailEnd len="sm" w="sm" type="none"/>
          </a:ln>
        </p:spPr>
      </p:cxnSp>
      <p:sp>
        <p:nvSpPr>
          <p:cNvPr id="101" name="Google Shape;101;p13"/>
          <p:cNvSpPr/>
          <p:nvPr/>
        </p:nvSpPr>
        <p:spPr>
          <a:xfrm>
            <a:off x="4372703" y="3695733"/>
            <a:ext cx="115048" cy="134925"/>
          </a:xfrm>
          <a:prstGeom prst="ellipse">
            <a:avLst/>
          </a:prstGeom>
          <a:solidFill>
            <a:schemeClr val="dk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Google Shape;120;p14"/>
          <p:cNvSpPr/>
          <p:nvPr/>
        </p:nvSpPr>
        <p:spPr>
          <a:xfrm>
            <a:off x="2555776" y="1816317"/>
            <a:ext cx="3744416" cy="3860894"/>
          </a:xfrm>
          <a:prstGeom prst="ellipse">
            <a:avLst/>
          </a:prstGeom>
          <a:solidFill>
            <a:schemeClr val="accent1">
              <a:alpha val="32941"/>
            </a:schemeClr>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1" name="Google Shape;121;p14"/>
          <p:cNvSpPr/>
          <p:nvPr/>
        </p:nvSpPr>
        <p:spPr>
          <a:xfrm>
            <a:off x="2884674" y="2140119"/>
            <a:ext cx="3086620" cy="3213291"/>
          </a:xfrm>
          <a:prstGeom prst="ellipse">
            <a:avLst/>
          </a:prstGeom>
          <a:solidFill>
            <a:srgbClr val="7030A0">
              <a:alpha val="32941"/>
            </a:srgbClr>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2" name="Google Shape;122;p14"/>
          <p:cNvSpPr/>
          <p:nvPr/>
        </p:nvSpPr>
        <p:spPr>
          <a:xfrm>
            <a:off x="3226712" y="2518318"/>
            <a:ext cx="2402544" cy="2539982"/>
          </a:xfrm>
          <a:prstGeom prst="ellipse">
            <a:avLst/>
          </a:prstGeom>
          <a:solidFill>
            <a:srgbClr val="92D050"/>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3" name="Google Shape;123;p14"/>
          <p:cNvSpPr/>
          <p:nvPr/>
        </p:nvSpPr>
        <p:spPr>
          <a:xfrm>
            <a:off x="3490513" y="2803377"/>
            <a:ext cx="1893233" cy="1933452"/>
          </a:xfrm>
          <a:prstGeom prst="ellipse">
            <a:avLst/>
          </a:prstGeom>
          <a:solidFill>
            <a:srgbClr val="FFC000">
              <a:alpha val="67843"/>
            </a:srgbClr>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4" name="Google Shape;124;p14"/>
          <p:cNvSpPr/>
          <p:nvPr/>
        </p:nvSpPr>
        <p:spPr>
          <a:xfrm>
            <a:off x="3792665" y="3121228"/>
            <a:ext cx="1288931" cy="1269335"/>
          </a:xfrm>
          <a:prstGeom prst="ellipse">
            <a:avLst/>
          </a:prstGeom>
          <a:solidFill>
            <a:srgbClr val="FF0000">
              <a:alpha val="60784"/>
            </a:srgbClr>
          </a:solidFill>
          <a:ln cap="flat" cmpd="sng" w="25400">
            <a:solidFill>
              <a:srgbClr val="395E89"/>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5" name="Google Shape;125;p14"/>
          <p:cNvSpPr txBox="1"/>
          <p:nvPr/>
        </p:nvSpPr>
        <p:spPr>
          <a:xfrm>
            <a:off x="1023556" y="924921"/>
            <a:ext cx="2536434"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a:solidFill>
                  <a:schemeClr val="dk1"/>
                </a:solidFill>
                <a:latin typeface="Calibri"/>
                <a:ea typeface="Calibri"/>
                <a:cs typeface="Calibri"/>
                <a:sym typeface="Calibri"/>
              </a:rPr>
              <a:t>2. Interactivity with other participants</a:t>
            </a:r>
            <a:endParaRPr sz="1800">
              <a:solidFill>
                <a:schemeClr val="dk1"/>
              </a:solidFill>
              <a:latin typeface="Calibri"/>
              <a:ea typeface="Calibri"/>
              <a:cs typeface="Calibri"/>
              <a:sym typeface="Calibri"/>
            </a:endParaRPr>
          </a:p>
        </p:txBody>
      </p:sp>
      <p:sp>
        <p:nvSpPr>
          <p:cNvPr id="126" name="Google Shape;126;p14"/>
          <p:cNvSpPr txBox="1"/>
          <p:nvPr/>
        </p:nvSpPr>
        <p:spPr>
          <a:xfrm>
            <a:off x="494292" y="2766014"/>
            <a:ext cx="2088232"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a:solidFill>
                  <a:schemeClr val="dk1"/>
                </a:solidFill>
                <a:latin typeface="Calibri"/>
                <a:ea typeface="Calibri"/>
                <a:cs typeface="Calibri"/>
                <a:sym typeface="Calibri"/>
              </a:rPr>
              <a:t>1. The content covered</a:t>
            </a:r>
            <a:endParaRPr sz="1800">
              <a:solidFill>
                <a:schemeClr val="dk1"/>
              </a:solidFill>
              <a:latin typeface="Calibri"/>
              <a:ea typeface="Calibri"/>
              <a:cs typeface="Calibri"/>
              <a:sym typeface="Calibri"/>
            </a:endParaRPr>
          </a:p>
        </p:txBody>
      </p:sp>
      <p:sp>
        <p:nvSpPr>
          <p:cNvPr id="127" name="Google Shape;127;p14"/>
          <p:cNvSpPr txBox="1"/>
          <p:nvPr/>
        </p:nvSpPr>
        <p:spPr>
          <a:xfrm>
            <a:off x="796442" y="4305619"/>
            <a:ext cx="1837581"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a:solidFill>
                  <a:schemeClr val="dk1"/>
                </a:solidFill>
                <a:latin typeface="Calibri"/>
                <a:ea typeface="Calibri"/>
                <a:cs typeface="Calibri"/>
                <a:sym typeface="Calibri"/>
              </a:rPr>
              <a:t>7. The event overall</a:t>
            </a:r>
            <a:endParaRPr sz="1800">
              <a:solidFill>
                <a:schemeClr val="dk1"/>
              </a:solidFill>
              <a:latin typeface="Calibri"/>
              <a:ea typeface="Calibri"/>
              <a:cs typeface="Calibri"/>
              <a:sym typeface="Calibri"/>
            </a:endParaRPr>
          </a:p>
        </p:txBody>
      </p:sp>
      <p:sp>
        <p:nvSpPr>
          <p:cNvPr id="128" name="Google Shape;128;p14"/>
          <p:cNvSpPr txBox="1"/>
          <p:nvPr/>
        </p:nvSpPr>
        <p:spPr>
          <a:xfrm>
            <a:off x="5457354" y="1000179"/>
            <a:ext cx="2759389"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a:solidFill>
                  <a:schemeClr val="dk1"/>
                </a:solidFill>
                <a:latin typeface="Calibri"/>
                <a:ea typeface="Calibri"/>
                <a:cs typeface="Calibri"/>
                <a:sym typeface="Calibri"/>
              </a:rPr>
              <a:t>3. Access to experts</a:t>
            </a:r>
            <a:endParaRPr b="1" sz="1800">
              <a:solidFill>
                <a:schemeClr val="dk1"/>
              </a:solidFill>
              <a:latin typeface="Calibri"/>
              <a:ea typeface="Calibri"/>
              <a:cs typeface="Calibri"/>
              <a:sym typeface="Calibri"/>
            </a:endParaRPr>
          </a:p>
        </p:txBody>
      </p:sp>
      <p:sp>
        <p:nvSpPr>
          <p:cNvPr id="129" name="Google Shape;129;p14"/>
          <p:cNvSpPr txBox="1"/>
          <p:nvPr/>
        </p:nvSpPr>
        <p:spPr>
          <a:xfrm>
            <a:off x="6487028" y="2491725"/>
            <a:ext cx="2183492"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a:solidFill>
                  <a:schemeClr val="dk1"/>
                </a:solidFill>
                <a:latin typeface="Calibri"/>
                <a:ea typeface="Calibri"/>
                <a:cs typeface="Calibri"/>
                <a:sym typeface="Calibri"/>
              </a:rPr>
              <a:t>4. Level of new knowledge gained</a:t>
            </a:r>
            <a:endParaRPr sz="1800">
              <a:solidFill>
                <a:schemeClr val="dk1"/>
              </a:solidFill>
              <a:latin typeface="Calibri"/>
              <a:ea typeface="Calibri"/>
              <a:cs typeface="Calibri"/>
              <a:sym typeface="Calibri"/>
            </a:endParaRPr>
          </a:p>
        </p:txBody>
      </p:sp>
      <p:sp>
        <p:nvSpPr>
          <p:cNvPr id="130" name="Google Shape;130;p14"/>
          <p:cNvSpPr txBox="1"/>
          <p:nvPr/>
        </p:nvSpPr>
        <p:spPr>
          <a:xfrm>
            <a:off x="555030" y="106372"/>
            <a:ext cx="7920880" cy="707886"/>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2000">
                <a:solidFill>
                  <a:schemeClr val="dk1"/>
                </a:solidFill>
                <a:latin typeface="Calibri"/>
                <a:ea typeface="Calibri"/>
                <a:cs typeface="Calibri"/>
                <a:sym typeface="Calibri"/>
              </a:rPr>
              <a:t>On a scale of 1 to 5 – where 1 is excellent and 5 is poor – </a:t>
            </a:r>
            <a:endParaRPr/>
          </a:p>
          <a:p>
            <a:pPr indent="0" lvl="0" marL="0" marR="0" rtl="0" algn="ctr">
              <a:spcBef>
                <a:spcPts val="0"/>
              </a:spcBef>
              <a:spcAft>
                <a:spcPts val="0"/>
              </a:spcAft>
              <a:buNone/>
            </a:pPr>
            <a:r>
              <a:rPr b="1" lang="en-GB" sz="2000">
                <a:solidFill>
                  <a:schemeClr val="dk1"/>
                </a:solidFill>
                <a:latin typeface="Calibri"/>
                <a:ea typeface="Calibri"/>
                <a:cs typeface="Calibri"/>
                <a:sym typeface="Calibri"/>
              </a:rPr>
              <a:t>please rate the following aspects of the event</a:t>
            </a:r>
            <a:endParaRPr b="1" sz="2000">
              <a:solidFill>
                <a:schemeClr val="dk1"/>
              </a:solidFill>
              <a:latin typeface="Calibri"/>
              <a:ea typeface="Calibri"/>
              <a:cs typeface="Calibri"/>
              <a:sym typeface="Calibri"/>
            </a:endParaRPr>
          </a:p>
        </p:txBody>
      </p:sp>
      <p:cxnSp>
        <p:nvCxnSpPr>
          <p:cNvPr id="131" name="Google Shape;131;p14"/>
          <p:cNvCxnSpPr>
            <a:stCxn id="132" idx="5"/>
          </p:cNvCxnSpPr>
          <p:nvPr/>
        </p:nvCxnSpPr>
        <p:spPr>
          <a:xfrm>
            <a:off x="4470903" y="3810899"/>
            <a:ext cx="907800" cy="1617300"/>
          </a:xfrm>
          <a:prstGeom prst="straightConnector1">
            <a:avLst/>
          </a:prstGeom>
          <a:noFill/>
          <a:ln cap="flat" cmpd="sng" w="44450">
            <a:solidFill>
              <a:schemeClr val="dk1"/>
            </a:solidFill>
            <a:prstDash val="solid"/>
            <a:round/>
            <a:headEnd len="sm" w="sm" type="none"/>
            <a:tailEnd len="sm" w="sm" type="none"/>
          </a:ln>
        </p:spPr>
      </p:cxnSp>
      <p:cxnSp>
        <p:nvCxnSpPr>
          <p:cNvPr id="133" name="Google Shape;133;p14"/>
          <p:cNvCxnSpPr>
            <a:endCxn id="132" idx="2"/>
          </p:cNvCxnSpPr>
          <p:nvPr/>
        </p:nvCxnSpPr>
        <p:spPr>
          <a:xfrm rot="10800000">
            <a:off x="4372703" y="3763195"/>
            <a:ext cx="1920600" cy="165600"/>
          </a:xfrm>
          <a:prstGeom prst="straightConnector1">
            <a:avLst/>
          </a:prstGeom>
          <a:noFill/>
          <a:ln cap="flat" cmpd="sng" w="44450">
            <a:solidFill>
              <a:schemeClr val="dk1"/>
            </a:solidFill>
            <a:prstDash val="solid"/>
            <a:round/>
            <a:headEnd len="sm" w="sm" type="none"/>
            <a:tailEnd len="sm" w="sm" type="none"/>
          </a:ln>
        </p:spPr>
      </p:cxnSp>
      <p:cxnSp>
        <p:nvCxnSpPr>
          <p:cNvPr id="134" name="Google Shape;134;p14"/>
          <p:cNvCxnSpPr/>
          <p:nvPr/>
        </p:nvCxnSpPr>
        <p:spPr>
          <a:xfrm flipH="1">
            <a:off x="4480693" y="2498469"/>
            <a:ext cx="1398908" cy="1265621"/>
          </a:xfrm>
          <a:prstGeom prst="straightConnector1">
            <a:avLst/>
          </a:prstGeom>
          <a:noFill/>
          <a:ln cap="flat" cmpd="sng" w="44450">
            <a:solidFill>
              <a:schemeClr val="dk1"/>
            </a:solidFill>
            <a:prstDash val="solid"/>
            <a:round/>
            <a:headEnd len="sm" w="sm" type="none"/>
            <a:tailEnd len="sm" w="sm" type="none"/>
          </a:ln>
        </p:spPr>
      </p:cxnSp>
      <p:cxnSp>
        <p:nvCxnSpPr>
          <p:cNvPr id="135" name="Google Shape;135;p14"/>
          <p:cNvCxnSpPr>
            <a:stCxn id="120" idx="0"/>
          </p:cNvCxnSpPr>
          <p:nvPr/>
        </p:nvCxnSpPr>
        <p:spPr>
          <a:xfrm>
            <a:off x="4427984" y="1816317"/>
            <a:ext cx="5400" cy="1926900"/>
          </a:xfrm>
          <a:prstGeom prst="straightConnector1">
            <a:avLst/>
          </a:prstGeom>
          <a:noFill/>
          <a:ln cap="flat" cmpd="sng" w="44450">
            <a:solidFill>
              <a:schemeClr val="dk1"/>
            </a:solidFill>
            <a:prstDash val="solid"/>
            <a:round/>
            <a:headEnd len="sm" w="sm" type="none"/>
            <a:tailEnd len="sm" w="sm" type="none"/>
          </a:ln>
        </p:spPr>
      </p:cxnSp>
      <p:sp>
        <p:nvSpPr>
          <p:cNvPr id="136" name="Google Shape;136;p14"/>
          <p:cNvSpPr txBox="1"/>
          <p:nvPr/>
        </p:nvSpPr>
        <p:spPr>
          <a:xfrm>
            <a:off x="3297867" y="5731609"/>
            <a:ext cx="2776242"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a:solidFill>
                  <a:schemeClr val="dk1"/>
                </a:solidFill>
                <a:latin typeface="Calibri"/>
                <a:ea typeface="Calibri"/>
                <a:cs typeface="Calibri"/>
                <a:sym typeface="Calibri"/>
              </a:rPr>
              <a:t>6. The facilities provided</a:t>
            </a:r>
            <a:endParaRPr sz="1800">
              <a:solidFill>
                <a:schemeClr val="dk1"/>
              </a:solidFill>
              <a:latin typeface="Calibri"/>
              <a:ea typeface="Calibri"/>
              <a:cs typeface="Calibri"/>
              <a:sym typeface="Calibri"/>
            </a:endParaRPr>
          </a:p>
        </p:txBody>
      </p:sp>
      <p:sp>
        <p:nvSpPr>
          <p:cNvPr id="137" name="Google Shape;137;p14"/>
          <p:cNvSpPr txBox="1"/>
          <p:nvPr/>
        </p:nvSpPr>
        <p:spPr>
          <a:xfrm>
            <a:off x="6166518" y="4668009"/>
            <a:ext cx="2645121" cy="92333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800">
                <a:solidFill>
                  <a:schemeClr val="dk1"/>
                </a:solidFill>
                <a:latin typeface="Calibri"/>
                <a:ea typeface="Calibri"/>
                <a:cs typeface="Calibri"/>
                <a:sym typeface="Calibri"/>
              </a:rPr>
              <a:t>5. Extent to which you felt inspired by today’s event</a:t>
            </a:r>
            <a:endParaRPr sz="1800">
              <a:solidFill>
                <a:schemeClr val="dk1"/>
              </a:solidFill>
              <a:latin typeface="Calibri"/>
              <a:ea typeface="Calibri"/>
              <a:cs typeface="Calibri"/>
              <a:sym typeface="Calibri"/>
            </a:endParaRPr>
          </a:p>
        </p:txBody>
      </p:sp>
      <p:sp>
        <p:nvSpPr>
          <p:cNvPr id="138" name="Google Shape;138;p14"/>
          <p:cNvSpPr/>
          <p:nvPr/>
        </p:nvSpPr>
        <p:spPr>
          <a:xfrm>
            <a:off x="8548526" y="1154023"/>
            <a:ext cx="360040" cy="323165"/>
          </a:xfrm>
          <a:prstGeom prst="rect">
            <a:avLst/>
          </a:prstGeom>
          <a:solidFill>
            <a:srgbClr val="FF0000">
              <a:alpha val="46666"/>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800">
                <a:solidFill>
                  <a:schemeClr val="lt1"/>
                </a:solidFill>
                <a:latin typeface="Calibri"/>
                <a:ea typeface="Calibri"/>
                <a:cs typeface="Calibri"/>
                <a:sym typeface="Calibri"/>
              </a:rPr>
              <a:t>1</a:t>
            </a:r>
            <a:endParaRPr b="1" sz="1800">
              <a:solidFill>
                <a:schemeClr val="lt1"/>
              </a:solidFill>
              <a:latin typeface="Calibri"/>
              <a:ea typeface="Calibri"/>
              <a:cs typeface="Calibri"/>
              <a:sym typeface="Calibri"/>
            </a:endParaRPr>
          </a:p>
        </p:txBody>
      </p:sp>
      <p:sp>
        <p:nvSpPr>
          <p:cNvPr id="139" name="Google Shape;139;p14"/>
          <p:cNvSpPr/>
          <p:nvPr/>
        </p:nvSpPr>
        <p:spPr>
          <a:xfrm>
            <a:off x="8548057" y="1531723"/>
            <a:ext cx="360040" cy="323165"/>
          </a:xfrm>
          <a:prstGeom prst="rect">
            <a:avLst/>
          </a:prstGeom>
          <a:solidFill>
            <a:srgbClr val="FFC000">
              <a:alpha val="57647"/>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800">
                <a:solidFill>
                  <a:schemeClr val="lt1"/>
                </a:solidFill>
                <a:latin typeface="Calibri"/>
                <a:ea typeface="Calibri"/>
                <a:cs typeface="Calibri"/>
                <a:sym typeface="Calibri"/>
              </a:rPr>
              <a:t>2</a:t>
            </a:r>
            <a:endParaRPr b="1" sz="1800">
              <a:solidFill>
                <a:schemeClr val="lt1"/>
              </a:solidFill>
              <a:latin typeface="Calibri"/>
              <a:ea typeface="Calibri"/>
              <a:cs typeface="Calibri"/>
              <a:sym typeface="Calibri"/>
            </a:endParaRPr>
          </a:p>
        </p:txBody>
      </p:sp>
      <p:sp>
        <p:nvSpPr>
          <p:cNvPr id="140" name="Google Shape;140;p14"/>
          <p:cNvSpPr/>
          <p:nvPr/>
        </p:nvSpPr>
        <p:spPr>
          <a:xfrm>
            <a:off x="8548526" y="2327316"/>
            <a:ext cx="360040" cy="323165"/>
          </a:xfrm>
          <a:prstGeom prst="rect">
            <a:avLst/>
          </a:prstGeom>
          <a:solidFill>
            <a:srgbClr val="7030A0">
              <a:alpha val="30980"/>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800">
                <a:solidFill>
                  <a:schemeClr val="lt1"/>
                </a:solidFill>
                <a:latin typeface="Calibri"/>
                <a:ea typeface="Calibri"/>
                <a:cs typeface="Calibri"/>
                <a:sym typeface="Calibri"/>
              </a:rPr>
              <a:t>4</a:t>
            </a:r>
            <a:endParaRPr b="1" sz="1800">
              <a:solidFill>
                <a:schemeClr val="lt1"/>
              </a:solidFill>
              <a:latin typeface="Calibri"/>
              <a:ea typeface="Calibri"/>
              <a:cs typeface="Calibri"/>
              <a:sym typeface="Calibri"/>
            </a:endParaRPr>
          </a:p>
        </p:txBody>
      </p:sp>
      <p:sp>
        <p:nvSpPr>
          <p:cNvPr id="141" name="Google Shape;141;p14"/>
          <p:cNvSpPr/>
          <p:nvPr/>
        </p:nvSpPr>
        <p:spPr>
          <a:xfrm>
            <a:off x="8548526" y="1934387"/>
            <a:ext cx="360040" cy="323165"/>
          </a:xfrm>
          <a:prstGeom prst="rect">
            <a:avLst/>
          </a:prstGeom>
          <a:solidFill>
            <a:srgbClr val="92D050">
              <a:alpha val="64705"/>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800">
                <a:solidFill>
                  <a:schemeClr val="lt1"/>
                </a:solidFill>
                <a:latin typeface="Calibri"/>
                <a:ea typeface="Calibri"/>
                <a:cs typeface="Calibri"/>
                <a:sym typeface="Calibri"/>
              </a:rPr>
              <a:t>3</a:t>
            </a:r>
            <a:endParaRPr b="1" sz="1800">
              <a:solidFill>
                <a:schemeClr val="lt1"/>
              </a:solidFill>
              <a:latin typeface="Calibri"/>
              <a:ea typeface="Calibri"/>
              <a:cs typeface="Calibri"/>
              <a:sym typeface="Calibri"/>
            </a:endParaRPr>
          </a:p>
        </p:txBody>
      </p:sp>
      <p:sp>
        <p:nvSpPr>
          <p:cNvPr id="142" name="Google Shape;142;p14"/>
          <p:cNvSpPr/>
          <p:nvPr/>
        </p:nvSpPr>
        <p:spPr>
          <a:xfrm>
            <a:off x="8548526" y="2723210"/>
            <a:ext cx="360040" cy="323165"/>
          </a:xfrm>
          <a:prstGeom prst="rect">
            <a:avLst/>
          </a:prstGeom>
          <a:solidFill>
            <a:srgbClr val="0070C0">
              <a:alpha val="32941"/>
            </a:srgb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800">
                <a:solidFill>
                  <a:schemeClr val="lt1"/>
                </a:solidFill>
                <a:latin typeface="Calibri"/>
                <a:ea typeface="Calibri"/>
                <a:cs typeface="Calibri"/>
                <a:sym typeface="Calibri"/>
              </a:rPr>
              <a:t>5</a:t>
            </a:r>
            <a:endParaRPr b="1" sz="1800">
              <a:solidFill>
                <a:schemeClr val="lt1"/>
              </a:solidFill>
              <a:latin typeface="Calibri"/>
              <a:ea typeface="Calibri"/>
              <a:cs typeface="Calibri"/>
              <a:sym typeface="Calibri"/>
            </a:endParaRPr>
          </a:p>
        </p:txBody>
      </p:sp>
      <p:cxnSp>
        <p:nvCxnSpPr>
          <p:cNvPr id="143" name="Google Shape;143;p14"/>
          <p:cNvCxnSpPr>
            <a:stCxn id="132" idx="3"/>
          </p:cNvCxnSpPr>
          <p:nvPr/>
        </p:nvCxnSpPr>
        <p:spPr>
          <a:xfrm flipH="1">
            <a:off x="3298152" y="3810899"/>
            <a:ext cx="1091400" cy="1488300"/>
          </a:xfrm>
          <a:prstGeom prst="straightConnector1">
            <a:avLst/>
          </a:prstGeom>
          <a:noFill/>
          <a:ln cap="flat" cmpd="sng" w="44450">
            <a:solidFill>
              <a:schemeClr val="dk1"/>
            </a:solidFill>
            <a:prstDash val="solid"/>
            <a:round/>
            <a:headEnd len="sm" w="sm" type="none"/>
            <a:tailEnd len="sm" w="sm" type="none"/>
          </a:ln>
        </p:spPr>
      </p:cxnSp>
      <p:cxnSp>
        <p:nvCxnSpPr>
          <p:cNvPr id="144" name="Google Shape;144;p14"/>
          <p:cNvCxnSpPr/>
          <p:nvPr/>
        </p:nvCxnSpPr>
        <p:spPr>
          <a:xfrm>
            <a:off x="2962911" y="2516042"/>
            <a:ext cx="1465073" cy="1239853"/>
          </a:xfrm>
          <a:prstGeom prst="straightConnector1">
            <a:avLst/>
          </a:prstGeom>
          <a:noFill/>
          <a:ln cap="flat" cmpd="sng" w="44450">
            <a:solidFill>
              <a:schemeClr val="dk1"/>
            </a:solidFill>
            <a:prstDash val="solid"/>
            <a:round/>
            <a:headEnd len="sm" w="sm" type="none"/>
            <a:tailEnd len="sm" w="sm" type="none"/>
          </a:ln>
        </p:spPr>
      </p:cxnSp>
      <p:cxnSp>
        <p:nvCxnSpPr>
          <p:cNvPr id="145" name="Google Shape;145;p14"/>
          <p:cNvCxnSpPr/>
          <p:nvPr/>
        </p:nvCxnSpPr>
        <p:spPr>
          <a:xfrm flipH="1" rot="10800000">
            <a:off x="2563550" y="3767329"/>
            <a:ext cx="1853002" cy="174050"/>
          </a:xfrm>
          <a:prstGeom prst="straightConnector1">
            <a:avLst/>
          </a:prstGeom>
          <a:noFill/>
          <a:ln cap="flat" cmpd="sng" w="44450">
            <a:solidFill>
              <a:schemeClr val="dk1"/>
            </a:solidFill>
            <a:prstDash val="solid"/>
            <a:round/>
            <a:headEnd len="sm" w="sm" type="none"/>
            <a:tailEnd len="sm" w="sm" type="none"/>
          </a:ln>
        </p:spPr>
      </p:cxnSp>
      <p:sp>
        <p:nvSpPr>
          <p:cNvPr id="132" name="Google Shape;132;p14"/>
          <p:cNvSpPr/>
          <p:nvPr/>
        </p:nvSpPr>
        <p:spPr>
          <a:xfrm>
            <a:off x="4372703" y="3695733"/>
            <a:ext cx="115048" cy="134925"/>
          </a:xfrm>
          <a:prstGeom prst="ellipse">
            <a:avLst/>
          </a:prstGeom>
          <a:solidFill>
            <a:schemeClr val="dk1"/>
          </a:solidFill>
          <a:ln cap="flat" cmpd="sng" w="25400">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