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8YNRUbZGq8Yl/6zXkpxN9X+TL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45C"/>
    <a:srgbClr val="0A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6398"/>
  </p:normalViewPr>
  <p:slideViewPr>
    <p:cSldViewPr snapToGrid="0">
      <p:cViewPr varScale="1">
        <p:scale>
          <a:sx n="43" d="100"/>
          <a:sy n="43" d="100"/>
        </p:scale>
        <p:origin x="78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83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r7SRbOFQN8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88" name="Google Shape;88;p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08A6A-0974-1649-9D71-F870E960F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592" y="5056425"/>
            <a:ext cx="12326815" cy="1470025"/>
          </a:xfrm>
        </p:spPr>
        <p:txBody>
          <a:bodyPr>
            <a:noAutofit/>
          </a:bodyPr>
          <a:lstStyle/>
          <a:p>
            <a:pPr rtl="0"/>
            <a:r>
              <a:rPr lang="es-AR" sz="8100" b="0" i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Evaporación y estados de la materia</a:t>
            </a:r>
            <a:endParaRPr lang="en-GB" sz="8100" dirty="0">
              <a:effectLst/>
            </a:endParaRPr>
          </a:p>
          <a:p>
            <a:endParaRPr lang="en-US" sz="8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49490-FBB8-A945-863D-D9B7A92425A6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 descr="Geyser erupting"/>
          <p:cNvPicPr preferRelativeResize="0"/>
          <p:nvPr/>
        </p:nvPicPr>
        <p:blipFill rotWithShape="1">
          <a:blip r:embed="rId3">
            <a:alphaModFix/>
          </a:blip>
          <a:srcRect l="18742" t="393" r="19475" b="1204"/>
          <a:stretch/>
        </p:blipFill>
        <p:spPr>
          <a:xfrm>
            <a:off x="6409535" y="1047061"/>
            <a:ext cx="3341549" cy="450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 descr="Water boiling on stove"/>
          <p:cNvPicPr preferRelativeResize="0"/>
          <p:nvPr/>
        </p:nvPicPr>
        <p:blipFill rotWithShape="1">
          <a:blip r:embed="rId4">
            <a:alphaModFix/>
          </a:blip>
          <a:srcRect l="18248" t="-569" r="35710" b="7724"/>
          <a:stretch/>
        </p:blipFill>
        <p:spPr>
          <a:xfrm>
            <a:off x="10154013" y="1047059"/>
            <a:ext cx="3365482" cy="44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 descr="Surface of Mars"/>
          <p:cNvPicPr preferRelativeResize="0"/>
          <p:nvPr/>
        </p:nvPicPr>
        <p:blipFill rotWithShape="1">
          <a:blip r:embed="rId5">
            <a:alphaModFix/>
          </a:blip>
          <a:srcRect l="51874" t="-168" r="11257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18" name="Google Shape;218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21" name="Google Shape;221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24" name="Google Shape;224;p3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759929" y="6050058"/>
            <a:ext cx="2680408" cy="2066314"/>
            <a:chOff x="0" y="-28575"/>
            <a:chExt cx="3573877" cy="2755085"/>
          </a:xfrm>
        </p:grpSpPr>
        <p:sp>
          <p:nvSpPr>
            <p:cNvPr id="228" name="Google Shape;228;p3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1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smtClean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¿Cuáles son los distintos estados de la materia</a:t>
              </a:r>
              <a:r>
                <a:rPr lang="en-US" sz="2800" b="0" i="0" u="none" strike="noStrike" cap="none" smtClean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493367" y="6023918"/>
            <a:ext cx="2680408" cy="2066314"/>
            <a:chOff x="0" y="-28575"/>
            <a:chExt cx="3573877" cy="2755085"/>
          </a:xfrm>
        </p:grpSpPr>
        <p:sp>
          <p:nvSpPr>
            <p:cNvPr id="231" name="Google Shape;231;p3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1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smtClean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¿Puedes explicar el proceso de evaporación?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4233170" y="6023918"/>
            <a:ext cx="2680408" cy="2928088"/>
            <a:chOff x="0" y="-28575"/>
            <a:chExt cx="3573877" cy="3904117"/>
          </a:xfrm>
        </p:grpSpPr>
        <p:sp>
          <p:nvSpPr>
            <p:cNvPr id="234" name="Google Shape;234;p31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smtClean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¿Cómo podrían la sal y la desecación afectar la habitabilidad de Marte?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38" name="Google Shape;238;p31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smtClean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Responde estas preguntas con lo que aprendiste hoy: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0" name="Google Shape;240;p31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CC9AC-A077-8547-8F49-82266DE76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59476" y="549466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s-AR" sz="7000" b="0" i="0" smtClean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Repaso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755421" y="2539826"/>
            <a:ext cx="7902938" cy="5929330"/>
            <a:chOff x="0" y="1824139"/>
            <a:chExt cx="10254077" cy="7905771"/>
          </a:xfrm>
        </p:grpSpPr>
        <p:sp>
          <p:nvSpPr>
            <p:cNvPr id="97" name="Google Shape;97;p3" descr="By the end of this lesson you will be able to:&#10;"/>
            <p:cNvSpPr txBox="1"/>
            <p:nvPr/>
          </p:nvSpPr>
          <p:spPr>
            <a:xfrm>
              <a:off x="0" y="1824139"/>
              <a:ext cx="10254077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smtClean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Al final de esta sesión, serás capaz de: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 descr="Critically examine evaporation&#10;&#10;Understand states of matter&#10;&#10;How salinity and desiccation affect the habitability of an environment&#10;"/>
            <p:cNvSpPr txBox="1"/>
            <p:nvPr/>
          </p:nvSpPr>
          <p:spPr>
            <a:xfrm>
              <a:off x="0" y="3164012"/>
              <a:ext cx="10254077" cy="6565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s-AR" sz="4000" b="0" i="0" u="none" strike="noStrike" cap="none" smtClean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Examinar críticamente al evaporación</a:t>
              </a:r>
              <a:endParaRPr sz="14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None/>
              </a:pPr>
              <a:endParaRPr sz="40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s-AR" sz="4000" b="0" i="0" u="none" strike="noStrike" cap="none" smtClean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Entender los estados de la materia</a:t>
              </a:r>
              <a:endParaRPr sz="14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None/>
              </a:pPr>
              <a:endParaRPr sz="4000" b="0" i="0" u="none" strike="noStrike" cap="none" dirty="0">
                <a:solidFill>
                  <a:srgbClr val="0A345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45C"/>
                </a:buClr>
                <a:buSzPts val="4000"/>
                <a:buFont typeface="Arial"/>
                <a:buChar char="•"/>
              </a:pPr>
              <a:r>
                <a:rPr lang="en-US" sz="4000" b="0" i="0" u="none" strike="noStrike" cap="none" smtClean="0">
                  <a:solidFill>
                    <a:srgbClr val="0A345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Entender cómo la salinidad y la desecación afectan la habitabilidad de un ambiente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0" name="Google Shape;100;p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D68E1-5FA6-2F4A-B25D-0BF7F30C5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2420" y="179332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smtClean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Objectivos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Clouds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0413" y="6706753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Clouds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826" y="1247131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 descr="Water boiling on sto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6146" y="1774270"/>
            <a:ext cx="10435707" cy="69571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4;p27">
            <a:extLst>
              <a:ext uri="{FF2B5EF4-FFF2-40B4-BE49-F238E27FC236}">
                <a16:creationId xmlns:a16="http://schemas.microsoft.com/office/drawing/2014/main" id="{65BF60DB-35E5-3A42-9AE9-DB19644F8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" name="Google Shape;135;p27">
              <a:extLst>
                <a:ext uri="{FF2B5EF4-FFF2-40B4-BE49-F238E27FC236}">
                  <a16:creationId xmlns:a16="http://schemas.microsoft.com/office/drawing/2014/main" id="{657D0E84-CBF6-694E-A51D-42CC186B4AE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36;p27">
              <a:extLst>
                <a:ext uri="{FF2B5EF4-FFF2-40B4-BE49-F238E27FC236}">
                  <a16:creationId xmlns:a16="http://schemas.microsoft.com/office/drawing/2014/main" id="{71FDA70B-54EF-5D41-B860-FE6E68A7B8E9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38;p27" descr="EU Emblem">
            <a:extLst>
              <a:ext uri="{FF2B5EF4-FFF2-40B4-BE49-F238E27FC236}">
                <a16:creationId xmlns:a16="http://schemas.microsoft.com/office/drawing/2014/main" id="{C7932711-4B53-E44D-B501-04A9F2B2551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9;p27" descr="Europlanet logo">
            <a:extLst>
              <a:ext uri="{FF2B5EF4-FFF2-40B4-BE49-F238E27FC236}">
                <a16:creationId xmlns:a16="http://schemas.microsoft.com/office/drawing/2014/main" id="{79E6C45E-2296-1D45-8B08-5314A9EAAE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5CA6E-9CC3-5946-9199-DC4D463B6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198" y="90842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smtClean="0">
                <a:solidFill>
                  <a:srgbClr val="EEECE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Evaporación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2" name="Google Shape;12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Google Shape;12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Droplet of water causing rippl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6417" y="3480924"/>
            <a:ext cx="5682599" cy="3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Hot spr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00612" y="3480924"/>
            <a:ext cx="5682599" cy="3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Ice crysta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983" y="3480924"/>
            <a:ext cx="3760017" cy="3760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34EEE-78DF-4F42-8CF6-1ED76C6B6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8859" y="151087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s-AR" sz="7000" b="0" i="0" smtClean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Estados de la materia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45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One of the largest salt pans in the world!&#10;"/>
          <p:cNvSpPr txBox="1"/>
          <p:nvPr/>
        </p:nvSpPr>
        <p:spPr>
          <a:xfrm>
            <a:off x="549456" y="6142798"/>
            <a:ext cx="609525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60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3600" b="0" i="0" u="none" strike="noStrike" cap="none" smtClean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Una de las salinas más grandes del planeta!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7410A-C0DD-D843-8D40-9C890686C77E}"/>
              </a:ext>
            </a:extLst>
          </p:cNvPr>
          <p:cNvSpPr txBox="1"/>
          <p:nvPr/>
        </p:nvSpPr>
        <p:spPr>
          <a:xfrm rot="21251502">
            <a:off x="14794045" y="7669961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source: </a:t>
            </a:r>
            <a:r>
              <a:rPr lang="en-GB" sz="1200" dirty="0">
                <a:solidFill>
                  <a:schemeClr val="bg1"/>
                </a:solidFill>
              </a:rPr>
              <a:t>NASA Earth Observatory</a:t>
            </a:r>
          </a:p>
        </p:txBody>
      </p:sp>
      <p:pic>
        <p:nvPicPr>
          <p:cNvPr id="11" name="Google Shape;140;p27" descr="Makgadikgadi Salt Pans, Botswana">
            <a:extLst>
              <a:ext uri="{FF2B5EF4-FFF2-40B4-BE49-F238E27FC236}">
                <a16:creationId xmlns:a16="http://schemas.microsoft.com/office/drawing/2014/main" id="{BCF92B93-CB18-6546-B3F3-F5BCEB07EE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897" y="1479925"/>
            <a:ext cx="10146582" cy="6537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134;p27">
            <a:extLst>
              <a:ext uri="{FF2B5EF4-FFF2-40B4-BE49-F238E27FC236}">
                <a16:creationId xmlns:a16="http://schemas.microsoft.com/office/drawing/2014/main" id="{C4F60C8E-E79E-D241-B43C-F40510F50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135;p27">
              <a:extLst>
                <a:ext uri="{FF2B5EF4-FFF2-40B4-BE49-F238E27FC236}">
                  <a16:creationId xmlns:a16="http://schemas.microsoft.com/office/drawing/2014/main" id="{2D8BD1DA-8C5C-4542-A9EA-EF699B5542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36;p27">
              <a:extLst>
                <a:ext uri="{FF2B5EF4-FFF2-40B4-BE49-F238E27FC236}">
                  <a16:creationId xmlns:a16="http://schemas.microsoft.com/office/drawing/2014/main" id="{04200B52-997E-014F-BFA3-38DEF15095DD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138;p27" descr="EU Emblem">
            <a:extLst>
              <a:ext uri="{FF2B5EF4-FFF2-40B4-BE49-F238E27FC236}">
                <a16:creationId xmlns:a16="http://schemas.microsoft.com/office/drawing/2014/main" id="{12E049EF-F291-8745-8396-3F67753F79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9;p27" descr="Europlanet logo">
            <a:extLst>
              <a:ext uri="{FF2B5EF4-FFF2-40B4-BE49-F238E27FC236}">
                <a16:creationId xmlns:a16="http://schemas.microsoft.com/office/drawing/2014/main" id="{013DD9D9-F475-8443-B9FC-3B8037CE18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448CFB-65EE-5B41-BF08-4FCBE9C2E9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9099" y="3344359"/>
            <a:ext cx="6095250" cy="11430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720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Salinas de Makgadikgadi, </a:t>
            </a:r>
            <a:r>
              <a:rPr lang="en-US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Botswana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237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6" name="Google Shape;14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8" name="Google Shape;148;p2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 descr="Makgadikgadi Salt Pans, Botswan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7225" y="2206822"/>
            <a:ext cx="9453545" cy="630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2" name="Google Shape;152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07024" y="3987046"/>
            <a:ext cx="2679744" cy="280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 descr="Questions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4160922"/>
            <a:ext cx="3489585" cy="2632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9E15A-AA4E-B942-AEFC-A2E22CE10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1883" y="1026013"/>
            <a:ext cx="14436969" cy="1143000"/>
          </a:xfrm>
        </p:spPr>
        <p:txBody>
          <a:bodyPr>
            <a:noAutofit/>
          </a:bodyPr>
          <a:lstStyle/>
          <a:p>
            <a:pPr rtl="0"/>
            <a:r>
              <a:rPr lang="es-AR" sz="7000" smtClean="0">
                <a:solidFill>
                  <a:srgbClr val="EEEC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Discutir cómo se formó este ambiente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116065"/>
            <a:ext cx="18288001" cy="71709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 descr="Click button to play video"/>
          <p:cNvSpPr txBox="1"/>
          <p:nvPr/>
        </p:nvSpPr>
        <p:spPr>
          <a:xfrm>
            <a:off x="5778650" y="4906875"/>
            <a:ext cx="580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endParaRPr sz="15000" b="0" i="0" u="sng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Click button to play video">
            <a:hlinkClick r:id="rId6"/>
            <a:extLst>
              <a:ext uri="{FF2B5EF4-FFF2-40B4-BE49-F238E27FC236}">
                <a16:creationId xmlns:a16="http://schemas.microsoft.com/office/drawing/2014/main" id="{7EEE5624-A05A-7C4B-AEAD-D81B5E37BE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10" name="Google Shape;144;p5" descr="Click button to play video">
            <a:extLst>
              <a:ext uri="{FF2B5EF4-FFF2-40B4-BE49-F238E27FC236}">
                <a16:creationId xmlns:a16="http://schemas.microsoft.com/office/drawing/2014/main" id="{B83A4D41-46FD-C743-8EE1-7B6E144106DE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smtClean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Haz click para ver el video: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7121C-F549-924C-BDF4-27119E305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2975" y="1041203"/>
            <a:ext cx="16463542" cy="551300"/>
          </a:xfrm>
        </p:spPr>
        <p:txBody>
          <a:bodyPr>
            <a:noAutofit/>
          </a:bodyPr>
          <a:lstStyle/>
          <a:p>
            <a:pPr rtl="0"/>
            <a:r>
              <a:rPr lang="en-US" sz="7000" b="0" i="0" smtClean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Explicación: ¿Cómo se formó este ambiente?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3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2" name="Google Shape;172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73027" y="3383909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 descr="Extremophiles illustration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6812" y="2254235"/>
            <a:ext cx="5614375" cy="563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9902" y="3383909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B26D7-8E94-E348-ABB4-6B6424841A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5276" y="1070413"/>
            <a:ext cx="14354416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smtClean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¿Crees que puede haber vida aquí?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5" name="Google Shape;18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8" name="Google Shape;188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Ce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5371" y="5349589"/>
            <a:ext cx="4400728" cy="325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 descr="Salt shak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403792">
            <a:off x="9771307" y="1821813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85797" y="440005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 descr="Salt"/>
          <p:cNvSpPr/>
          <p:nvPr/>
        </p:nvSpPr>
        <p:spPr>
          <a:xfrm>
            <a:off x="9151952" y="457590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 descr="Salt shaker"/>
          <p:cNvSpPr/>
          <p:nvPr/>
        </p:nvSpPr>
        <p:spPr>
          <a:xfrm>
            <a:off x="8860834" y="4829880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10865" y="504550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 descr="Salt shaker"/>
          <p:cNvSpPr/>
          <p:nvPr/>
        </p:nvSpPr>
        <p:spPr>
          <a:xfrm>
            <a:off x="8940290" y="4155985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 descr="Salt"/>
          <p:cNvSpPr/>
          <p:nvPr/>
        </p:nvSpPr>
        <p:spPr>
          <a:xfrm>
            <a:off x="9074003" y="5303966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608611" y="503739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004729" y="5033108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61449" y="4788841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90321" y="4419252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10865" y="4014124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686099" y="440005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25931" y="3878700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767018" y="4119305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01921" y="528511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708965" y="3962569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8072" y="3681067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44204" y="4016763"/>
            <a:ext cx="158913" cy="1289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20C34-884A-E54C-8EE5-B3E8523D2F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4552" y="1233253"/>
            <a:ext cx="15140354" cy="1143000"/>
          </a:xfrm>
        </p:spPr>
        <p:txBody>
          <a:bodyPr>
            <a:noAutofit/>
          </a:bodyPr>
          <a:lstStyle/>
          <a:p>
            <a:pPr rtl="0"/>
            <a:r>
              <a:rPr lang="es-AR" sz="7000" b="0" i="0" smtClean="0">
                <a:solidFill>
                  <a:srgbClr val="EEECE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Bacterias resistentes a la sal y la desecación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Personnalisé</PresentationFormat>
  <Paragraphs>36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Arimo</vt:lpstr>
      <vt:lpstr>Calibri</vt:lpstr>
      <vt:lpstr>Office Theme</vt:lpstr>
      <vt:lpstr>Evaporación y estados de la materia </vt:lpstr>
      <vt:lpstr>Objectivos </vt:lpstr>
      <vt:lpstr>Evaporación </vt:lpstr>
      <vt:lpstr>Estados de la materia </vt:lpstr>
      <vt:lpstr>Salinas de Makgadikgadi, Botswana </vt:lpstr>
      <vt:lpstr>Discutir cómo se formó este ambiente </vt:lpstr>
      <vt:lpstr>Explicación: ¿Cómo se formó este ambiente? </vt:lpstr>
      <vt:lpstr>¿Crees que puede haber vida aquí? </vt:lpstr>
      <vt:lpstr>Bacterias resistentes a la sal y la desecación </vt:lpstr>
      <vt:lpstr>Repaso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Eugenia Covernton</dc:creator>
  <cp:lastModifiedBy>ecove</cp:lastModifiedBy>
  <cp:revision>10</cp:revision>
  <dcterms:created xsi:type="dcterms:W3CDTF">2006-08-16T00:00:00Z</dcterms:created>
  <dcterms:modified xsi:type="dcterms:W3CDTF">2021-10-01T13:01:57Z</dcterms:modified>
</cp:coreProperties>
</file>