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jOr2laMtKf3d2e03ISycY3lE5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6"/>
    <p:restoredTop sz="86398"/>
  </p:normalViewPr>
  <p:slideViewPr>
    <p:cSldViewPr snapToGrid="0">
      <p:cViewPr varScale="1">
        <p:scale>
          <a:sx n="45" d="100"/>
          <a:sy n="45" d="100"/>
        </p:scale>
        <p:origin x="208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TU8A-kzxR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youtu.be/DddOzinHal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l-GR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Ζωή σε Ακραία Περιβάλλοντα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A3553-B5B8-4613-A355-CD417A3EF746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AB3A46-AA3A-184D-BB12-EFF30502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397" y="4200396"/>
            <a:ext cx="13861244" cy="1470025"/>
          </a:xfrm>
        </p:spPr>
        <p:txBody>
          <a:bodyPr>
            <a:normAutofit/>
          </a:bodyPr>
          <a:lstStyle/>
          <a:p>
            <a:pPr rtl="0"/>
            <a:r>
              <a:rPr lang="el-GR" sz="8100" b="0" i="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Ακραιόφιλοι</a:t>
            </a:r>
            <a:r>
              <a:rPr lang="el-GR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οργανισμοί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" name="Google Shape;209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Broken eg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30910" y="2176736"/>
            <a:ext cx="5248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8906" y="3103709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98" y="3004423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 descr="Col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242614">
            <a:off x="2200401" y="4624548"/>
            <a:ext cx="2781990" cy="24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Sal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95740" y="4567341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6B2B7-0BB6-414B-B49A-621BA74643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633487"/>
            <a:ext cx="8229600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συνέβη; Γιατί;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Συζητήστε σε ομάδες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2" name="Google Shape;22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3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Extremeophile illustration">
            <a:extLst>
              <a:ext uri="{FF2B5EF4-FFF2-40B4-BE49-F238E27FC236}">
                <a16:creationId xmlns:a16="http://schemas.microsoft.com/office/drawing/2014/main" id="{56BB30D3-5ABC-CD47-BB38-0AC5FAA2A61F}"/>
              </a:ext>
            </a:extLst>
          </p:cNvPr>
          <p:cNvGrpSpPr/>
          <p:nvPr/>
        </p:nvGrpSpPr>
        <p:grpSpPr>
          <a:xfrm>
            <a:off x="4942765" y="2908046"/>
            <a:ext cx="8402470" cy="5843071"/>
            <a:chOff x="3409830" y="1305072"/>
            <a:chExt cx="10719827" cy="7267428"/>
          </a:xfrm>
        </p:grpSpPr>
        <p:pic>
          <p:nvPicPr>
            <p:cNvPr id="227" name="Google Shape;227;p31" descr="A picture containing shap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24487" y="1714500"/>
              <a:ext cx="74390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348344">
              <a:off x="12048444" y="194112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822520">
              <a:off x="3409830" y="130507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E55CC08-7F23-5E4B-B36E-838F331F1F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8050" y="1577170"/>
            <a:ext cx="16030575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πιστεύετε ότι μπορεί να επηρεάσει την </a:t>
            </a:r>
            <a:r>
              <a:rPr lang="el-GR" sz="7000" b="0" i="0" dirty="0" err="1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κατοικησιμότητα</a:t>
            </a:r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 descr="Image of cells"/>
          <p:cNvPicPr preferRelativeResize="0"/>
          <p:nvPr/>
        </p:nvPicPr>
        <p:blipFill rotWithShape="1">
          <a:blip r:embed="rId3">
            <a:alphaModFix/>
          </a:blip>
          <a:srcRect r="63438" b="32105"/>
          <a:stretch/>
        </p:blipFill>
        <p:spPr>
          <a:xfrm>
            <a:off x="6414206" y="1079715"/>
            <a:ext cx="3371852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Image of membrane"/>
          <p:cNvPicPr preferRelativeResize="0"/>
          <p:nvPr/>
        </p:nvPicPr>
        <p:blipFill rotWithShape="1">
          <a:blip r:embed="rId4">
            <a:alphaModFix/>
          </a:blip>
          <a:srcRect r="62812" b="23070"/>
          <a:stretch/>
        </p:blipFill>
        <p:spPr>
          <a:xfrm>
            <a:off x="10119039" y="1064992"/>
            <a:ext cx="3400456" cy="44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 descr="Image of Mars surface environment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41" name="Google Shape;24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4" name="Google Shape;244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5" name="Google Shape;24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5726208"/>
            <a:ext cx="2680408" cy="3358975"/>
            <a:chOff x="0" y="-28575"/>
            <a:chExt cx="3573877" cy="4478633"/>
          </a:xfrm>
        </p:grpSpPr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1002961"/>
              <a:ext cx="354847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Τι μπορούν να κάνουν τα κύτταρα για να προσαρμοστούν σε ένα ακραίο περιβάλλον;</a:t>
              </a:r>
              <a:endParaRPr dirty="0"/>
            </a:p>
          </p:txBody>
        </p:sp>
      </p:grpSp>
      <p:grpSp>
        <p:nvGrpSpPr>
          <p:cNvPr id="250" name="Google Shape;2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5700068"/>
            <a:ext cx="2680408" cy="2497201"/>
            <a:chOff x="0" y="-28575"/>
            <a:chExt cx="3573877" cy="3329601"/>
          </a:xfrm>
        </p:grpSpPr>
        <p:sp>
          <p:nvSpPr>
            <p:cNvPr id="251" name="Google Shape;251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Γιατί είναι σημαντική η κυτταρική μεμβράνη;</a:t>
              </a:r>
              <a:endParaRPr dirty="0"/>
            </a:p>
          </p:txBody>
        </p:sp>
      </p:grpSp>
      <p:grpSp>
        <p:nvGrpSpPr>
          <p:cNvPr id="253" name="Google Shape;25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5700068"/>
            <a:ext cx="2680408" cy="2928088"/>
            <a:chOff x="0" y="-28575"/>
            <a:chExt cx="3573877" cy="3904117"/>
          </a:xfrm>
        </p:grpSpPr>
        <p:sp>
          <p:nvSpPr>
            <p:cNvPr id="254" name="Google Shape;254;p14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Πώς μπορούν οι ακραίες συνθήκες στον Άρη να επηρεάσουν τα κύτταρα;</a:t>
              </a:r>
              <a:endParaRPr dirty="0"/>
            </a:p>
          </p:txBody>
        </p:sp>
      </p:grpSp>
      <p:grpSp>
        <p:nvGrpSpPr>
          <p:cNvPr id="256" name="Google Shape;2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6291233"/>
            <a:ext cx="6457950" cy="2280624"/>
            <a:chOff x="0" y="1873675"/>
            <a:chExt cx="5518740" cy="3040832"/>
          </a:xfrm>
        </p:grpSpPr>
        <p:sp>
          <p:nvSpPr>
            <p:cNvPr id="258" name="Google Shape;258;p14"/>
            <p:cNvSpPr txBox="1"/>
            <p:nvPr/>
          </p:nvSpPr>
          <p:spPr>
            <a:xfrm>
              <a:off x="309310" y="1873675"/>
              <a:ext cx="4965237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Απαντήστε τις ερωτήσεις με βάση αυτά που μάθατ</a:t>
              </a:r>
              <a:r>
                <a:rPr lang="el-GR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ε σήμερα: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227FC-5A43-3B4B-B499-7DC62145B9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94224" y="549581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Ανακεφαλαίωση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1128" y="2196926"/>
            <a:ext cx="7998163" cy="7953339"/>
            <a:chOff x="-76190" y="1519339"/>
            <a:chExt cx="10664216" cy="10604449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-1" y="1519339"/>
              <a:ext cx="1058802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Μετά το τέλος αυτού του μαθήματος θα μπορείτε:</a:t>
              </a:r>
              <a:endParaRPr lang="el-GR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90" y="3567602"/>
              <a:ext cx="10588027" cy="8556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κατανοήσετε ότι τα κύτταρα μπορούν να προσαρμοστούν σε ακραία περιβάλλοντα</a:t>
              </a:r>
              <a:endParaRPr lang="el-GR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lang="el-GR" sz="3600" b="0" i="0" u="none" strike="noStrike" cap="none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εξηγήσετε τη λειτουργία της κυτταρικής μεμβράνης</a:t>
              </a:r>
              <a:endParaRPr lang="el-GR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lang="el-GR" sz="3600" b="0" i="0" u="none" strike="noStrike" cap="none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αξιολογήσετε πώς οι παράγοντες καταπόνησης στον Άρη μπορούν να επηρεάσουν την κατοικησιμότητά του.</a:t>
              </a:r>
              <a:endParaRPr lang="el-GR"/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lang="el-GR" sz="3600" b="0" i="0" u="none" strike="noStrike" cap="none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2D512-A448-7D47-85C9-27B297D167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700" y="1674498"/>
            <a:ext cx="4399075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Cold (extreme environment)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2498666" y="2114620"/>
            <a:ext cx="2041002" cy="177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eat (extreme environment)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2879" y="4313647"/>
            <a:ext cx="2823006" cy="42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Molecule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295329">
            <a:off x="6075518" y="3348956"/>
            <a:ext cx="6152075" cy="30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Salt (extreme environment) illustrat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85230" y="1649755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Extremophile illustr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295952" y="4886975"/>
            <a:ext cx="2839170" cy="367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AF7D8-649D-094C-A362-44365954F6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9256" y="816489"/>
            <a:ext cx="15001875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είναι ένα ακραίο περιβάλλον;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Desert extreme environ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8679" y="1731791"/>
            <a:ext cx="6455229" cy="645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Icy extreme environment"/>
          <p:cNvPicPr preferRelativeResize="0"/>
          <p:nvPr/>
        </p:nvPicPr>
        <p:blipFill rotWithShape="1">
          <a:blip r:embed="rId7">
            <a:alphaModFix/>
          </a:blip>
          <a:srcRect l="53809" r="339" b="7046"/>
          <a:stretch/>
        </p:blipFill>
        <p:spPr>
          <a:xfrm>
            <a:off x="1661993" y="1342909"/>
            <a:ext cx="6747221" cy="6844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C3488-2A91-6A42-84C5-A6FFA2C74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961" y="922817"/>
            <a:ext cx="17799584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 ακραίων περιβαλλόντων στη Γη 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1" name="Google Shape;14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2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Cell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3792" y="2978282"/>
            <a:ext cx="7260415" cy="5362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904509" y="4532375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251364" y="5890552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937341" y="4943091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 txBox="1"/>
          <p:nvPr/>
        </p:nvSpPr>
        <p:spPr>
          <a:xfrm>
            <a:off x="3266834" y="4117712"/>
            <a:ext cx="17327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Πυρήνας</a:t>
            </a:r>
            <a:endParaRPr dirty="0"/>
          </a:p>
        </p:txBody>
      </p:sp>
      <p:sp>
        <p:nvSpPr>
          <p:cNvPr id="150" name="Google Shape;150;p27"/>
          <p:cNvSpPr txBox="1"/>
          <p:nvPr/>
        </p:nvSpPr>
        <p:spPr>
          <a:xfrm>
            <a:off x="190500" y="4623771"/>
            <a:ext cx="30065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Κυτταρόπλασμα</a:t>
            </a:r>
            <a:endParaRPr dirty="0"/>
          </a:p>
        </p:txBody>
      </p:sp>
      <p:sp>
        <p:nvSpPr>
          <p:cNvPr id="151" name="Google Shape;151;p27"/>
          <p:cNvSpPr txBox="1"/>
          <p:nvPr/>
        </p:nvSpPr>
        <p:spPr>
          <a:xfrm>
            <a:off x="637215" y="5486415"/>
            <a:ext cx="192201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Κυτταρική μεμβράνη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C586-D19E-594A-8EEC-7F95ED2ED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9232" y="1163259"/>
            <a:ext cx="13973175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τι αποτελούνται τα κύτταρα;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9" name="Google Shape;15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 descr="Cell membran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9185" y="1714500"/>
            <a:ext cx="8429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115E4-48B8-EC45-906D-A090141B8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0681" y="882128"/>
            <a:ext cx="16002001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Σημασία της κυτταρικής μεμβράνης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52650" y="4707600"/>
            <a:ext cx="575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.">
            <a:hlinkClick r:id="rId6"/>
            <a:extLst>
              <a:ext uri="{FF2B5EF4-FFF2-40B4-BE49-F238E27FC236}">
                <a16:creationId xmlns:a16="http://schemas.microsoft.com/office/drawing/2014/main" id="{6FD96CF8-28C4-804F-8224-0D63B631B2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1" name="Google Shape;144;p5">
            <a:extLst>
              <a:ext uri="{FF2B5EF4-FFF2-40B4-BE49-F238E27FC236}">
                <a16:creationId xmlns:a16="http://schemas.microsoft.com/office/drawing/2014/main" id="{511F71EE-5958-6941-8BC9-C03FD6E8D21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l-G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5ED03-FE7B-E546-B971-82A898A75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76700" y="1333316"/>
            <a:ext cx="136017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είναι μια </a:t>
            </a:r>
            <a:r>
              <a:rPr lang="el-GR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ημιπερατή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μεμβράνη;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9740" y="3920157"/>
            <a:ext cx="4088515" cy="433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11570-08AD-0647-8A80-7B0D8105F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3262" y="1784008"/>
            <a:ext cx="12821470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μπορεί να συμβεί στα κύτταρα σε συνθήκες όπως αυτές του Άρη;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7"/>
            <a:extLst>
              <a:ext uri="{FF2B5EF4-FFF2-40B4-BE49-F238E27FC236}">
                <a16:creationId xmlns:a16="http://schemas.microsoft.com/office/drawing/2014/main" id="{F220FF50-F1DD-2740-B2C0-27C7277312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2" name="Google Shape;144;p5">
            <a:extLst>
              <a:ext uri="{FF2B5EF4-FFF2-40B4-BE49-F238E27FC236}">
                <a16:creationId xmlns:a16="http://schemas.microsoft.com/office/drawing/2014/main" id="{CD7FA9D1-2B96-4942-A557-68F3521FE70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l-G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βίντεο:</a:t>
            </a: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3A9AA-F9A0-5640-BBE8-EFE6514A49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105734"/>
            <a:ext cx="16030575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Παράδειγμα της Μεμβράνης του Αβγού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214</Words>
  <Application>Microsoft Macintosh PowerPoint</Application>
  <PresentationFormat>Custom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Ακραιόφιλοι οργανισμοί </vt:lpstr>
      <vt:lpstr>Στόχοι </vt:lpstr>
      <vt:lpstr>Τι είναι ένα ακραίο περιβάλλον; </vt:lpstr>
      <vt:lpstr>Παραδείγματα ακραίων περιβαλλόντων στη Γη  </vt:lpstr>
      <vt:lpstr>Από τι αποτελούνται τα κύτταρα; </vt:lpstr>
      <vt:lpstr>Σημασία της κυτταρικής μεμβράνης </vt:lpstr>
      <vt:lpstr>Τι είναι μια ημιπερατή μεμβράνη; </vt:lpstr>
      <vt:lpstr>Τι μπορεί να συμβεί στα κύτταρα σε συνθήκες όπως αυτές του Άρη; </vt:lpstr>
      <vt:lpstr>Το Παράδειγμα της Μεμβράνης του Αβγού </vt:lpstr>
      <vt:lpstr>Τι συνέβη; Γιατί; Συζητήστε σε ομάδες </vt:lpstr>
      <vt:lpstr>Πώς πιστεύετε ότι μπορεί να επηρεάσει την κατοικησιμότητα; </vt:lpstr>
      <vt:lpstr>Ανακεφαλαίωση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21</cp:revision>
  <dcterms:created xsi:type="dcterms:W3CDTF">2006-08-16T00:00:00Z</dcterms:created>
  <dcterms:modified xsi:type="dcterms:W3CDTF">2021-10-24T10:09:24Z</dcterms:modified>
</cp:coreProperties>
</file>